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760" r:id="rId5"/>
    <p:sldMasterId id="2147483758" r:id="rId6"/>
  </p:sldMasterIdLst>
  <p:notesMasterIdLst>
    <p:notesMasterId r:id="rId33"/>
  </p:notesMasterIdLst>
  <p:handoutMasterIdLst>
    <p:handoutMasterId r:id="rId34"/>
  </p:handoutMasterIdLst>
  <p:sldIdLst>
    <p:sldId id="256" r:id="rId7"/>
    <p:sldId id="361" r:id="rId8"/>
    <p:sldId id="368" r:id="rId9"/>
    <p:sldId id="363" r:id="rId10"/>
    <p:sldId id="366" r:id="rId11"/>
    <p:sldId id="341" r:id="rId12"/>
    <p:sldId id="364" r:id="rId13"/>
    <p:sldId id="369" r:id="rId14"/>
    <p:sldId id="370" r:id="rId15"/>
    <p:sldId id="344" r:id="rId16"/>
    <p:sldId id="345" r:id="rId17"/>
    <p:sldId id="376" r:id="rId18"/>
    <p:sldId id="375" r:id="rId19"/>
    <p:sldId id="373" r:id="rId20"/>
    <p:sldId id="374" r:id="rId21"/>
    <p:sldId id="372" r:id="rId22"/>
    <p:sldId id="371" r:id="rId23"/>
    <p:sldId id="340" r:id="rId24"/>
    <p:sldId id="329" r:id="rId25"/>
    <p:sldId id="330" r:id="rId26"/>
    <p:sldId id="352" r:id="rId27"/>
    <p:sldId id="350" r:id="rId28"/>
    <p:sldId id="359" r:id="rId29"/>
    <p:sldId id="360" r:id="rId30"/>
    <p:sldId id="367" r:id="rId31"/>
    <p:sldId id="314" r:id="rId32"/>
  </p:sldIdLst>
  <p:sldSz cx="9906000" cy="6858000" type="A4"/>
  <p:notesSz cx="6797675" cy="9926638"/>
  <p:custDataLst>
    <p:tags r:id="rId35"/>
  </p:custDataLst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2">
          <p15:clr>
            <a:srgbClr val="A4A3A4"/>
          </p15:clr>
        </p15:guide>
        <p15:guide id="2" pos="39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000000"/>
    <a:srgbClr val="00B050"/>
    <a:srgbClr val="8DDDFF"/>
    <a:srgbClr val="00B0F0"/>
    <a:srgbClr val="0B1662"/>
    <a:srgbClr val="CCFF99"/>
    <a:srgbClr val="92D050"/>
    <a:srgbClr val="7F7F7F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83" autoAdjust="0"/>
    <p:restoredTop sz="99263" autoAdjust="0"/>
  </p:normalViewPr>
  <p:slideViewPr>
    <p:cSldViewPr>
      <p:cViewPr varScale="1">
        <p:scale>
          <a:sx n="104" d="100"/>
          <a:sy n="104" d="100"/>
        </p:scale>
        <p:origin x="1194" y="108"/>
      </p:cViewPr>
      <p:guideLst>
        <p:guide orient="horz" pos="482"/>
        <p:guide pos="398"/>
      </p:guideLst>
    </p:cSldViewPr>
  </p:slideViewPr>
  <p:outlineViewPr>
    <p:cViewPr>
      <p:scale>
        <a:sx n="33" d="100"/>
        <a:sy n="33" d="100"/>
      </p:scale>
      <p:origin x="0" y="136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tags" Target="tags/tag1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hyperlink" Target="https://si.dso.flex4grid.eu/userpage/user/register" TargetMode="External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hyperlink" Target="https://si.dso.flex4grid.eu/userpage/user/register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08EBBF-F02E-4F13-91BB-137778F6A75D}" type="doc">
      <dgm:prSet loTypeId="urn:microsoft.com/office/officeart/2005/8/layout/radial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sl-SI"/>
        </a:p>
      </dgm:t>
    </dgm:pt>
    <dgm:pt modelId="{5FBF506A-B459-4671-A1E9-B45580422708}">
      <dgm:prSet phldrT="[besedilo]" custT="1"/>
      <dgm:spPr/>
      <dgm:t>
        <a:bodyPr/>
        <a:lstStyle/>
        <a:p>
          <a:r>
            <a:rPr lang="sl-SI" sz="2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PRILAGAJANJE ODJEMA, </a:t>
          </a:r>
        </a:p>
        <a:p>
          <a:r>
            <a:rPr lang="sl-SI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TO NI ZAME!!!</a:t>
          </a:r>
        </a:p>
      </dgm:t>
    </dgm:pt>
    <dgm:pt modelId="{8FA2AA8D-1B63-4BF5-B378-D9792F30AB22}" type="parTrans" cxnId="{641EC29D-1684-4BE6-8915-AF4C549AFB69}">
      <dgm:prSet/>
      <dgm:spPr/>
      <dgm:t>
        <a:bodyPr/>
        <a:lstStyle/>
        <a:p>
          <a:endParaRPr lang="sl-SI"/>
        </a:p>
      </dgm:t>
    </dgm:pt>
    <dgm:pt modelId="{71086B55-626E-41B6-A483-BABDEF3C7D18}" type="sibTrans" cxnId="{641EC29D-1684-4BE6-8915-AF4C549AFB69}">
      <dgm:prSet/>
      <dgm:spPr/>
      <dgm:t>
        <a:bodyPr/>
        <a:lstStyle/>
        <a:p>
          <a:endParaRPr lang="sl-SI"/>
        </a:p>
      </dgm:t>
    </dgm:pt>
    <dgm:pt modelId="{39B9555C-D640-42FE-855E-BBA61FE53105}">
      <dgm:prSet phldrT="[besedilo]" custT="1"/>
      <dgm:spPr/>
      <dgm:t>
        <a:bodyPr/>
        <a:lstStyle/>
        <a:p>
          <a:r>
            <a:rPr lang="pl-PL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Moji starši se tega ne bodo šli...</a:t>
          </a:r>
          <a:endParaRPr lang="sl-SI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BEA88AB-C666-4CEF-80B0-E9CBF802961D}" type="parTrans" cxnId="{D32AB768-CFEF-4F57-8F68-D5E367ACEAEE}">
      <dgm:prSet/>
      <dgm:spPr/>
      <dgm:t>
        <a:bodyPr/>
        <a:lstStyle/>
        <a:p>
          <a:endParaRPr lang="sl-SI"/>
        </a:p>
      </dgm:t>
    </dgm:pt>
    <dgm:pt modelId="{7E7101ED-A9F7-49F2-87EE-B281D9D2A3E4}" type="sibTrans" cxnId="{D32AB768-CFEF-4F57-8F68-D5E367ACEAEE}">
      <dgm:prSet/>
      <dgm:spPr/>
      <dgm:t>
        <a:bodyPr/>
        <a:lstStyle/>
        <a:p>
          <a:endParaRPr lang="sl-SI"/>
        </a:p>
      </dgm:t>
    </dgm:pt>
    <dgm:pt modelId="{3C8C91F2-8504-4FA3-AF59-53993C9FC924}">
      <dgm:prSet custT="1"/>
      <dgm:spPr/>
      <dgm:t>
        <a:bodyPr/>
        <a:lstStyle/>
        <a:p>
          <a:r>
            <a:rPr lang="sl-SI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Strošek električne energije ni prevelik, </a:t>
          </a:r>
          <a:r>
            <a:rPr lang="sl-SI" sz="14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zakaj bi se prilagajal</a:t>
          </a:r>
          <a:r>
            <a:rPr lang="sl-SI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?</a:t>
          </a:r>
        </a:p>
      </dgm:t>
    </dgm:pt>
    <dgm:pt modelId="{7F4AA9A9-60CF-406D-AB0F-20C9C1052951}" type="parTrans" cxnId="{121B3BCF-AF1B-45BF-A4B5-35999A5EFA83}">
      <dgm:prSet/>
      <dgm:spPr/>
      <dgm:t>
        <a:bodyPr/>
        <a:lstStyle/>
        <a:p>
          <a:endParaRPr lang="sl-SI"/>
        </a:p>
      </dgm:t>
    </dgm:pt>
    <dgm:pt modelId="{58D2B1AC-F89E-4C63-B41A-1E487BEF8D67}" type="sibTrans" cxnId="{121B3BCF-AF1B-45BF-A4B5-35999A5EFA83}">
      <dgm:prSet/>
      <dgm:spPr/>
      <dgm:t>
        <a:bodyPr/>
        <a:lstStyle/>
        <a:p>
          <a:endParaRPr lang="sl-SI"/>
        </a:p>
      </dgm:t>
    </dgm:pt>
    <dgm:pt modelId="{FDF7A0D3-68E5-42E4-BA10-1F122C567E90}">
      <dgm:prSet custT="1"/>
      <dgm:spPr/>
      <dgm:t>
        <a:bodyPr/>
        <a:lstStyle/>
        <a:p>
          <a:r>
            <a:rPr lang="sl-SI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Tudi, če se grem, </a:t>
          </a:r>
          <a:r>
            <a:rPr lang="sl-SI" sz="16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so prihranki minimalni</a:t>
          </a:r>
          <a:r>
            <a:rPr lang="sl-SI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…</a:t>
          </a:r>
        </a:p>
      </dgm:t>
    </dgm:pt>
    <dgm:pt modelId="{DB6B3628-AA29-4B90-BD38-BBAEBC40A289}" type="parTrans" cxnId="{6B309549-107E-4BD3-9B7A-0360C08E866F}">
      <dgm:prSet/>
      <dgm:spPr/>
      <dgm:t>
        <a:bodyPr/>
        <a:lstStyle/>
        <a:p>
          <a:endParaRPr lang="sl-SI"/>
        </a:p>
      </dgm:t>
    </dgm:pt>
    <dgm:pt modelId="{3169685A-CD71-4F3E-9DAC-A91288D99929}" type="sibTrans" cxnId="{6B309549-107E-4BD3-9B7A-0360C08E866F}">
      <dgm:prSet/>
      <dgm:spPr/>
      <dgm:t>
        <a:bodyPr/>
        <a:lstStyle/>
        <a:p>
          <a:endParaRPr lang="sl-SI"/>
        </a:p>
      </dgm:t>
    </dgm:pt>
    <dgm:pt modelId="{6C574800-F601-4F65-BACA-71FBB882C679}">
      <dgm:prSet custT="1"/>
      <dgm:spPr/>
      <dgm:t>
        <a:bodyPr/>
        <a:lstStyle/>
        <a:p>
          <a:r>
            <a:rPr lang="sl-SI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Ne bom dopustil, da bi EDP upravljalo z mojimi gospodinjskimi aparati!!!</a:t>
          </a:r>
        </a:p>
      </dgm:t>
    </dgm:pt>
    <dgm:pt modelId="{6891E888-3FBC-40CE-B0DA-26C33B774610}" type="parTrans" cxnId="{2FFDC9D7-8ABF-4867-AD68-5E9FBD2D71B8}">
      <dgm:prSet/>
      <dgm:spPr/>
      <dgm:t>
        <a:bodyPr/>
        <a:lstStyle/>
        <a:p>
          <a:endParaRPr lang="sl-SI"/>
        </a:p>
      </dgm:t>
    </dgm:pt>
    <dgm:pt modelId="{60F7809C-C618-4242-A870-838E249D0633}" type="sibTrans" cxnId="{2FFDC9D7-8ABF-4867-AD68-5E9FBD2D71B8}">
      <dgm:prSet/>
      <dgm:spPr/>
      <dgm:t>
        <a:bodyPr/>
        <a:lstStyle/>
        <a:p>
          <a:endParaRPr lang="sl-SI"/>
        </a:p>
      </dgm:t>
    </dgm:pt>
    <dgm:pt modelId="{C7546A43-BFEC-46F9-863C-28CFA4344970}">
      <dgm:prSet custT="1"/>
      <dgm:spPr/>
      <dgm:t>
        <a:bodyPr/>
        <a:lstStyle/>
        <a:p>
          <a:r>
            <a:rPr lang="sl-SI" sz="1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Uporabniki si nočejo zmanjševati ugodnje bivanja</a:t>
          </a:r>
        </a:p>
      </dgm:t>
    </dgm:pt>
    <dgm:pt modelId="{556236B7-81ED-4E58-B92D-25031B8AF1F0}" type="parTrans" cxnId="{A1FBEB2D-068B-4E65-90F7-C5C18B4CD019}">
      <dgm:prSet/>
      <dgm:spPr/>
      <dgm:t>
        <a:bodyPr/>
        <a:lstStyle/>
        <a:p>
          <a:endParaRPr lang="sl-SI"/>
        </a:p>
      </dgm:t>
    </dgm:pt>
    <dgm:pt modelId="{22710B2D-1B54-466E-BC13-3D73E18FC5AB}" type="sibTrans" cxnId="{A1FBEB2D-068B-4E65-90F7-C5C18B4CD019}">
      <dgm:prSet/>
      <dgm:spPr/>
      <dgm:t>
        <a:bodyPr/>
        <a:lstStyle/>
        <a:p>
          <a:endParaRPr lang="sl-SI"/>
        </a:p>
      </dgm:t>
    </dgm:pt>
    <dgm:pt modelId="{BF6C3415-EAA9-45CD-B074-17117578B393}">
      <dgm:prSet custT="1"/>
      <dgm:spPr/>
      <dgm:t>
        <a:bodyPr/>
        <a:lstStyle/>
        <a:p>
          <a:r>
            <a:rPr lang="pl-PL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To so moji osebni podatki, zato ne bom pustil dostopa do njih...</a:t>
          </a:r>
          <a:endParaRPr lang="sl-SI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177B141-B609-45BE-B76D-E48DD90F2DD1}" type="parTrans" cxnId="{96A166AD-C226-4051-B713-BA5F2621AB96}">
      <dgm:prSet/>
      <dgm:spPr/>
      <dgm:t>
        <a:bodyPr/>
        <a:lstStyle/>
        <a:p>
          <a:endParaRPr lang="sl-SI"/>
        </a:p>
      </dgm:t>
    </dgm:pt>
    <dgm:pt modelId="{079D3253-5221-45A3-8E45-37CB43AFD1E2}" type="sibTrans" cxnId="{96A166AD-C226-4051-B713-BA5F2621AB96}">
      <dgm:prSet/>
      <dgm:spPr/>
      <dgm:t>
        <a:bodyPr/>
        <a:lstStyle/>
        <a:p>
          <a:endParaRPr lang="sl-SI"/>
        </a:p>
      </dgm:t>
    </dgm:pt>
    <dgm:pt modelId="{C1C01FBA-6391-41BF-A194-A95A8A5795D0}">
      <dgm:prSet custT="1"/>
      <dgm:spPr/>
      <dgm:t>
        <a:bodyPr/>
        <a:lstStyle/>
        <a:p>
          <a:r>
            <a:rPr lang="sl-SI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Nimam primernih gospodinjskih porabnikov</a:t>
          </a:r>
          <a:r>
            <a:rPr lang="sl-SI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…</a:t>
          </a:r>
        </a:p>
      </dgm:t>
    </dgm:pt>
    <dgm:pt modelId="{3F3C2A0B-C24A-43CB-9373-070D374E674A}" type="parTrans" cxnId="{95CCD019-B07E-4625-AC78-F39B7B77D255}">
      <dgm:prSet/>
      <dgm:spPr/>
      <dgm:t>
        <a:bodyPr/>
        <a:lstStyle/>
        <a:p>
          <a:endParaRPr lang="sl-SI"/>
        </a:p>
      </dgm:t>
    </dgm:pt>
    <dgm:pt modelId="{FFCC7DF0-B777-441C-BB26-4A9CA524F7EB}" type="sibTrans" cxnId="{95CCD019-B07E-4625-AC78-F39B7B77D255}">
      <dgm:prSet/>
      <dgm:spPr/>
      <dgm:t>
        <a:bodyPr/>
        <a:lstStyle/>
        <a:p>
          <a:endParaRPr lang="sl-SI"/>
        </a:p>
      </dgm:t>
    </dgm:pt>
    <dgm:pt modelId="{099464D6-8A33-4046-A805-0D264A26F72F}">
      <dgm:prSet custT="1"/>
      <dgm:spPr/>
      <dgm:t>
        <a:bodyPr/>
        <a:lstStyle/>
        <a:p>
          <a:r>
            <a:rPr lang="sl-SI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Ne poznam svoje porabe, zato ne vem kje bi lahko prihranil…</a:t>
          </a:r>
        </a:p>
      </dgm:t>
    </dgm:pt>
    <dgm:pt modelId="{E21E9E5A-E439-44D0-A8DE-EB435FA6FF3D}" type="parTrans" cxnId="{4EAD9F06-0844-4CF1-A07F-B80D129B7E60}">
      <dgm:prSet/>
      <dgm:spPr/>
      <dgm:t>
        <a:bodyPr/>
        <a:lstStyle/>
        <a:p>
          <a:endParaRPr lang="sl-SI"/>
        </a:p>
      </dgm:t>
    </dgm:pt>
    <dgm:pt modelId="{D5DAB7FD-9381-4E7F-87BB-3AD0E5B2516A}" type="sibTrans" cxnId="{4EAD9F06-0844-4CF1-A07F-B80D129B7E60}">
      <dgm:prSet/>
      <dgm:spPr/>
      <dgm:t>
        <a:bodyPr/>
        <a:lstStyle/>
        <a:p>
          <a:endParaRPr lang="sl-SI"/>
        </a:p>
      </dgm:t>
    </dgm:pt>
    <dgm:pt modelId="{D1E27F15-A549-488C-97D9-ADC2C0455C33}" type="pres">
      <dgm:prSet presAssocID="{0408EBBF-F02E-4F13-91BB-137778F6A75D}" presName="composite" presStyleCnt="0">
        <dgm:presLayoutVars>
          <dgm:chMax val="1"/>
          <dgm:dir/>
          <dgm:resizeHandles val="exact"/>
        </dgm:presLayoutVars>
      </dgm:prSet>
      <dgm:spPr/>
    </dgm:pt>
    <dgm:pt modelId="{B9FF2796-2C8A-4A0E-BB00-09E2397F10A7}" type="pres">
      <dgm:prSet presAssocID="{0408EBBF-F02E-4F13-91BB-137778F6A75D}" presName="radial" presStyleCnt="0">
        <dgm:presLayoutVars>
          <dgm:animLvl val="ctr"/>
        </dgm:presLayoutVars>
      </dgm:prSet>
      <dgm:spPr/>
    </dgm:pt>
    <dgm:pt modelId="{151A877E-9D1B-4C7C-8A9D-7BCAE9C09E5F}" type="pres">
      <dgm:prSet presAssocID="{5FBF506A-B459-4671-A1E9-B45580422708}" presName="centerShape" presStyleLbl="vennNode1" presStyleIdx="0" presStyleCnt="9"/>
      <dgm:spPr/>
    </dgm:pt>
    <dgm:pt modelId="{78AC023B-2BFB-4C50-A6A8-E3138D7FEB34}" type="pres">
      <dgm:prSet presAssocID="{39B9555C-D640-42FE-855E-BBA61FE53105}" presName="node" presStyleLbl="vennNode1" presStyleIdx="1" presStyleCnt="9">
        <dgm:presLayoutVars>
          <dgm:bulletEnabled val="1"/>
        </dgm:presLayoutVars>
      </dgm:prSet>
      <dgm:spPr/>
    </dgm:pt>
    <dgm:pt modelId="{E2D69D57-4292-4A89-B338-EED4969670B7}" type="pres">
      <dgm:prSet presAssocID="{3C8C91F2-8504-4FA3-AF59-53993C9FC924}" presName="node" presStyleLbl="vennNode1" presStyleIdx="2" presStyleCnt="9">
        <dgm:presLayoutVars>
          <dgm:bulletEnabled val="1"/>
        </dgm:presLayoutVars>
      </dgm:prSet>
      <dgm:spPr/>
    </dgm:pt>
    <dgm:pt modelId="{747EEE0E-0420-4709-8F61-7480BB9DF73B}" type="pres">
      <dgm:prSet presAssocID="{FDF7A0D3-68E5-42E4-BA10-1F122C567E90}" presName="node" presStyleLbl="vennNode1" presStyleIdx="3" presStyleCnt="9">
        <dgm:presLayoutVars>
          <dgm:bulletEnabled val="1"/>
        </dgm:presLayoutVars>
      </dgm:prSet>
      <dgm:spPr/>
    </dgm:pt>
    <dgm:pt modelId="{B54D1A0F-055D-481E-88DF-175BB3D83D36}" type="pres">
      <dgm:prSet presAssocID="{6C574800-F601-4F65-BACA-71FBB882C679}" presName="node" presStyleLbl="vennNode1" presStyleIdx="4" presStyleCnt="9">
        <dgm:presLayoutVars>
          <dgm:bulletEnabled val="1"/>
        </dgm:presLayoutVars>
      </dgm:prSet>
      <dgm:spPr/>
    </dgm:pt>
    <dgm:pt modelId="{1E69BBB5-8779-4A1D-8FBC-1DD5C4DBE272}" type="pres">
      <dgm:prSet presAssocID="{C7546A43-BFEC-46F9-863C-28CFA4344970}" presName="node" presStyleLbl="vennNode1" presStyleIdx="5" presStyleCnt="9">
        <dgm:presLayoutVars>
          <dgm:bulletEnabled val="1"/>
        </dgm:presLayoutVars>
      </dgm:prSet>
      <dgm:spPr/>
    </dgm:pt>
    <dgm:pt modelId="{C7D9A533-A917-40C2-84E2-D5E767815646}" type="pres">
      <dgm:prSet presAssocID="{BF6C3415-EAA9-45CD-B074-17117578B393}" presName="node" presStyleLbl="vennNode1" presStyleIdx="6" presStyleCnt="9">
        <dgm:presLayoutVars>
          <dgm:bulletEnabled val="1"/>
        </dgm:presLayoutVars>
      </dgm:prSet>
      <dgm:spPr/>
    </dgm:pt>
    <dgm:pt modelId="{C41A39A4-5EED-4EA5-BD97-FCA9440F7242}" type="pres">
      <dgm:prSet presAssocID="{C1C01FBA-6391-41BF-A194-A95A8A5795D0}" presName="node" presStyleLbl="vennNode1" presStyleIdx="7" presStyleCnt="9">
        <dgm:presLayoutVars>
          <dgm:bulletEnabled val="1"/>
        </dgm:presLayoutVars>
      </dgm:prSet>
      <dgm:spPr/>
    </dgm:pt>
    <dgm:pt modelId="{8CC6A008-D51C-4F3A-A4FA-6F22BFC1D884}" type="pres">
      <dgm:prSet presAssocID="{099464D6-8A33-4046-A805-0D264A26F72F}" presName="node" presStyleLbl="vennNode1" presStyleIdx="8" presStyleCnt="9">
        <dgm:presLayoutVars>
          <dgm:bulletEnabled val="1"/>
        </dgm:presLayoutVars>
      </dgm:prSet>
      <dgm:spPr/>
    </dgm:pt>
  </dgm:ptLst>
  <dgm:cxnLst>
    <dgm:cxn modelId="{9E28AC21-02BE-4C6C-A129-796A2F47F034}" type="presOf" srcId="{6C574800-F601-4F65-BACA-71FBB882C679}" destId="{B54D1A0F-055D-481E-88DF-175BB3D83D36}" srcOrd="0" destOrd="0" presId="urn:microsoft.com/office/officeart/2005/8/layout/radial3"/>
    <dgm:cxn modelId="{1F099556-8398-4540-A513-BA797CACFA95}" type="presOf" srcId="{BF6C3415-EAA9-45CD-B074-17117578B393}" destId="{C7D9A533-A917-40C2-84E2-D5E767815646}" srcOrd="0" destOrd="0" presId="urn:microsoft.com/office/officeart/2005/8/layout/radial3"/>
    <dgm:cxn modelId="{95CCD019-B07E-4625-AC78-F39B7B77D255}" srcId="{5FBF506A-B459-4671-A1E9-B45580422708}" destId="{C1C01FBA-6391-41BF-A194-A95A8A5795D0}" srcOrd="6" destOrd="0" parTransId="{3F3C2A0B-C24A-43CB-9373-070D374E674A}" sibTransId="{FFCC7DF0-B777-441C-BB26-4A9CA524F7EB}"/>
    <dgm:cxn modelId="{EED4608A-CBEA-46AC-8766-649B9C268BC1}" type="presOf" srcId="{FDF7A0D3-68E5-42E4-BA10-1F122C567E90}" destId="{747EEE0E-0420-4709-8F61-7480BB9DF73B}" srcOrd="0" destOrd="0" presId="urn:microsoft.com/office/officeart/2005/8/layout/radial3"/>
    <dgm:cxn modelId="{A9535801-7D82-41A1-82E7-36117BDB2844}" type="presOf" srcId="{C7546A43-BFEC-46F9-863C-28CFA4344970}" destId="{1E69BBB5-8779-4A1D-8FBC-1DD5C4DBE272}" srcOrd="0" destOrd="0" presId="urn:microsoft.com/office/officeart/2005/8/layout/radial3"/>
    <dgm:cxn modelId="{121B3BCF-AF1B-45BF-A4B5-35999A5EFA83}" srcId="{5FBF506A-B459-4671-A1E9-B45580422708}" destId="{3C8C91F2-8504-4FA3-AF59-53993C9FC924}" srcOrd="1" destOrd="0" parTransId="{7F4AA9A9-60CF-406D-AB0F-20C9C1052951}" sibTransId="{58D2B1AC-F89E-4C63-B41A-1E487BEF8D67}"/>
    <dgm:cxn modelId="{A6688D82-741C-42C3-AB4F-CFF05458E2DD}" type="presOf" srcId="{099464D6-8A33-4046-A805-0D264A26F72F}" destId="{8CC6A008-D51C-4F3A-A4FA-6F22BFC1D884}" srcOrd="0" destOrd="0" presId="urn:microsoft.com/office/officeart/2005/8/layout/radial3"/>
    <dgm:cxn modelId="{6B309549-107E-4BD3-9B7A-0360C08E866F}" srcId="{5FBF506A-B459-4671-A1E9-B45580422708}" destId="{FDF7A0D3-68E5-42E4-BA10-1F122C567E90}" srcOrd="2" destOrd="0" parTransId="{DB6B3628-AA29-4B90-BD38-BBAEBC40A289}" sibTransId="{3169685A-CD71-4F3E-9DAC-A91288D99929}"/>
    <dgm:cxn modelId="{4EAD9F06-0844-4CF1-A07F-B80D129B7E60}" srcId="{5FBF506A-B459-4671-A1E9-B45580422708}" destId="{099464D6-8A33-4046-A805-0D264A26F72F}" srcOrd="7" destOrd="0" parTransId="{E21E9E5A-E439-44D0-A8DE-EB435FA6FF3D}" sibTransId="{D5DAB7FD-9381-4E7F-87BB-3AD0E5B2516A}"/>
    <dgm:cxn modelId="{96A166AD-C226-4051-B713-BA5F2621AB96}" srcId="{5FBF506A-B459-4671-A1E9-B45580422708}" destId="{BF6C3415-EAA9-45CD-B074-17117578B393}" srcOrd="5" destOrd="0" parTransId="{8177B141-B609-45BE-B76D-E48DD90F2DD1}" sibTransId="{079D3253-5221-45A3-8E45-37CB43AFD1E2}"/>
    <dgm:cxn modelId="{EE2764F6-C249-4912-A068-554AF42E800A}" type="presOf" srcId="{C1C01FBA-6391-41BF-A194-A95A8A5795D0}" destId="{C41A39A4-5EED-4EA5-BD97-FCA9440F7242}" srcOrd="0" destOrd="0" presId="urn:microsoft.com/office/officeart/2005/8/layout/radial3"/>
    <dgm:cxn modelId="{B9ED7F74-9745-4DC9-8ABE-DE1930F4EE84}" type="presOf" srcId="{5FBF506A-B459-4671-A1E9-B45580422708}" destId="{151A877E-9D1B-4C7C-8A9D-7BCAE9C09E5F}" srcOrd="0" destOrd="0" presId="urn:microsoft.com/office/officeart/2005/8/layout/radial3"/>
    <dgm:cxn modelId="{2FFDC9D7-8ABF-4867-AD68-5E9FBD2D71B8}" srcId="{5FBF506A-B459-4671-A1E9-B45580422708}" destId="{6C574800-F601-4F65-BACA-71FBB882C679}" srcOrd="3" destOrd="0" parTransId="{6891E888-3FBC-40CE-B0DA-26C33B774610}" sibTransId="{60F7809C-C618-4242-A870-838E249D0633}"/>
    <dgm:cxn modelId="{A1FBEB2D-068B-4E65-90F7-C5C18B4CD019}" srcId="{5FBF506A-B459-4671-A1E9-B45580422708}" destId="{C7546A43-BFEC-46F9-863C-28CFA4344970}" srcOrd="4" destOrd="0" parTransId="{556236B7-81ED-4E58-B92D-25031B8AF1F0}" sibTransId="{22710B2D-1B54-466E-BC13-3D73E18FC5AB}"/>
    <dgm:cxn modelId="{D32AB768-CFEF-4F57-8F68-D5E367ACEAEE}" srcId="{5FBF506A-B459-4671-A1E9-B45580422708}" destId="{39B9555C-D640-42FE-855E-BBA61FE53105}" srcOrd="0" destOrd="0" parTransId="{2BEA88AB-C666-4CEF-80B0-E9CBF802961D}" sibTransId="{7E7101ED-A9F7-49F2-87EE-B281D9D2A3E4}"/>
    <dgm:cxn modelId="{3CFB98EB-3EF8-4594-8F17-05FB95634E19}" type="presOf" srcId="{39B9555C-D640-42FE-855E-BBA61FE53105}" destId="{78AC023B-2BFB-4C50-A6A8-E3138D7FEB34}" srcOrd="0" destOrd="0" presId="urn:microsoft.com/office/officeart/2005/8/layout/radial3"/>
    <dgm:cxn modelId="{59F14020-9BAA-4CD0-B57C-89080A2A9C85}" type="presOf" srcId="{0408EBBF-F02E-4F13-91BB-137778F6A75D}" destId="{D1E27F15-A549-488C-97D9-ADC2C0455C33}" srcOrd="0" destOrd="0" presId="urn:microsoft.com/office/officeart/2005/8/layout/radial3"/>
    <dgm:cxn modelId="{8F9B167D-C678-4EB8-955B-278A0D54B2DF}" type="presOf" srcId="{3C8C91F2-8504-4FA3-AF59-53993C9FC924}" destId="{E2D69D57-4292-4A89-B338-EED4969670B7}" srcOrd="0" destOrd="0" presId="urn:microsoft.com/office/officeart/2005/8/layout/radial3"/>
    <dgm:cxn modelId="{641EC29D-1684-4BE6-8915-AF4C549AFB69}" srcId="{0408EBBF-F02E-4F13-91BB-137778F6A75D}" destId="{5FBF506A-B459-4671-A1E9-B45580422708}" srcOrd="0" destOrd="0" parTransId="{8FA2AA8D-1B63-4BF5-B378-D9792F30AB22}" sibTransId="{71086B55-626E-41B6-A483-BABDEF3C7D18}"/>
    <dgm:cxn modelId="{D71F0795-908F-4F06-A768-923BA99230F5}" type="presParOf" srcId="{D1E27F15-A549-488C-97D9-ADC2C0455C33}" destId="{B9FF2796-2C8A-4A0E-BB00-09E2397F10A7}" srcOrd="0" destOrd="0" presId="urn:microsoft.com/office/officeart/2005/8/layout/radial3"/>
    <dgm:cxn modelId="{E2B44F93-D157-4775-B7D7-FD36936925E2}" type="presParOf" srcId="{B9FF2796-2C8A-4A0E-BB00-09E2397F10A7}" destId="{151A877E-9D1B-4C7C-8A9D-7BCAE9C09E5F}" srcOrd="0" destOrd="0" presId="urn:microsoft.com/office/officeart/2005/8/layout/radial3"/>
    <dgm:cxn modelId="{3B9F4FA2-785E-45D4-9B69-8071A2EAEA20}" type="presParOf" srcId="{B9FF2796-2C8A-4A0E-BB00-09E2397F10A7}" destId="{78AC023B-2BFB-4C50-A6A8-E3138D7FEB34}" srcOrd="1" destOrd="0" presId="urn:microsoft.com/office/officeart/2005/8/layout/radial3"/>
    <dgm:cxn modelId="{0F925DD2-3400-466A-AFF2-B7DB266CBA5B}" type="presParOf" srcId="{B9FF2796-2C8A-4A0E-BB00-09E2397F10A7}" destId="{E2D69D57-4292-4A89-B338-EED4969670B7}" srcOrd="2" destOrd="0" presId="urn:microsoft.com/office/officeart/2005/8/layout/radial3"/>
    <dgm:cxn modelId="{11CD72D5-B823-40B1-9F15-82E1A9316EED}" type="presParOf" srcId="{B9FF2796-2C8A-4A0E-BB00-09E2397F10A7}" destId="{747EEE0E-0420-4709-8F61-7480BB9DF73B}" srcOrd="3" destOrd="0" presId="urn:microsoft.com/office/officeart/2005/8/layout/radial3"/>
    <dgm:cxn modelId="{B93DE13A-77A2-4D70-AACE-23A9F338C4DC}" type="presParOf" srcId="{B9FF2796-2C8A-4A0E-BB00-09E2397F10A7}" destId="{B54D1A0F-055D-481E-88DF-175BB3D83D36}" srcOrd="4" destOrd="0" presId="urn:microsoft.com/office/officeart/2005/8/layout/radial3"/>
    <dgm:cxn modelId="{72D136B7-8CDB-4FC3-A80B-D679C85D3513}" type="presParOf" srcId="{B9FF2796-2C8A-4A0E-BB00-09E2397F10A7}" destId="{1E69BBB5-8779-4A1D-8FBC-1DD5C4DBE272}" srcOrd="5" destOrd="0" presId="urn:microsoft.com/office/officeart/2005/8/layout/radial3"/>
    <dgm:cxn modelId="{470B003B-1C91-4647-AABD-7261BE0E16FD}" type="presParOf" srcId="{B9FF2796-2C8A-4A0E-BB00-09E2397F10A7}" destId="{C7D9A533-A917-40C2-84E2-D5E767815646}" srcOrd="6" destOrd="0" presId="urn:microsoft.com/office/officeart/2005/8/layout/radial3"/>
    <dgm:cxn modelId="{B1376858-65DB-48C4-9422-CBC2B3DF20A1}" type="presParOf" srcId="{B9FF2796-2C8A-4A0E-BB00-09E2397F10A7}" destId="{C41A39A4-5EED-4EA5-BD97-FCA9440F7242}" srcOrd="7" destOrd="0" presId="urn:microsoft.com/office/officeart/2005/8/layout/radial3"/>
    <dgm:cxn modelId="{1421223A-5EA4-40AD-A223-CAB8F5E6DA08}" type="presParOf" srcId="{B9FF2796-2C8A-4A0E-BB00-09E2397F10A7}" destId="{8CC6A008-D51C-4F3A-A4FA-6F22BFC1D884}" srcOrd="8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DD96739-81FA-4C06-B9C8-253D61E6BF75}" type="doc">
      <dgm:prSet loTypeId="urn:microsoft.com/office/officeart/2005/8/layout/b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sl-SI"/>
        </a:p>
      </dgm:t>
    </dgm:pt>
    <dgm:pt modelId="{B6F79EFE-72E6-4624-83D6-1E353214647B}">
      <dgm:prSet phldrT="[besedilo]"/>
      <dgm:spPr/>
      <dgm:t>
        <a:bodyPr/>
        <a:lstStyle/>
        <a:p>
          <a:r>
            <a:rPr lang="sl-SI" b="1" dirty="0"/>
            <a:t>TRAJANJE PILOTNEGA PROJEKTA </a:t>
          </a:r>
        </a:p>
        <a:p>
          <a:r>
            <a:rPr lang="sl-SI" b="1" dirty="0"/>
            <a:t>1.7.2017 – 30.6.2018</a:t>
          </a:r>
        </a:p>
      </dgm:t>
    </dgm:pt>
    <dgm:pt modelId="{36D6DDCB-7CD2-41C5-8D48-33049EDCD862}" type="parTrans" cxnId="{7FEBA66F-A682-4244-99AA-90B895810036}">
      <dgm:prSet/>
      <dgm:spPr/>
      <dgm:t>
        <a:bodyPr/>
        <a:lstStyle/>
        <a:p>
          <a:endParaRPr lang="sl-SI"/>
        </a:p>
      </dgm:t>
    </dgm:pt>
    <dgm:pt modelId="{6141AE5D-2281-41F3-996B-EA21E0474270}" type="sibTrans" cxnId="{7FEBA66F-A682-4244-99AA-90B895810036}">
      <dgm:prSet/>
      <dgm:spPr/>
      <dgm:t>
        <a:bodyPr/>
        <a:lstStyle/>
        <a:p>
          <a:endParaRPr lang="sl-SI"/>
        </a:p>
      </dgm:t>
    </dgm:pt>
    <dgm:pt modelId="{01716563-CBD4-4354-B537-9B6391AF8941}">
      <dgm:prSet phldrT="[besedilo]"/>
      <dgm:spPr/>
      <dgm:t>
        <a:bodyPr/>
        <a:lstStyle/>
        <a:p>
          <a:r>
            <a:rPr lang="sl-SI" b="1" dirty="0"/>
            <a:t>15.6.2017 IZBRANIH 11.000 UPORABNIKOV NA 209 TP</a:t>
          </a:r>
        </a:p>
      </dgm:t>
    </dgm:pt>
    <dgm:pt modelId="{A801696B-9D86-469F-A542-8CBD6BFABEB9}" type="parTrans" cxnId="{359D3405-3EC1-4F47-9BFB-D589AD74C7DA}">
      <dgm:prSet/>
      <dgm:spPr/>
      <dgm:t>
        <a:bodyPr/>
        <a:lstStyle/>
        <a:p>
          <a:endParaRPr lang="sl-SI"/>
        </a:p>
      </dgm:t>
    </dgm:pt>
    <dgm:pt modelId="{D92C6050-36E3-4FC4-8960-85CF10E4CAD2}" type="sibTrans" cxnId="{359D3405-3EC1-4F47-9BFB-D589AD74C7DA}">
      <dgm:prSet/>
      <dgm:spPr/>
      <dgm:t>
        <a:bodyPr/>
        <a:lstStyle/>
        <a:p>
          <a:endParaRPr lang="sl-SI"/>
        </a:p>
      </dgm:t>
    </dgm:pt>
    <dgm:pt modelId="{ADC31BF6-4E1E-4EC8-91EC-B5F4B49E0D36}">
      <dgm:prSet phldrT="[besedilo]"/>
      <dgm:spPr/>
      <dgm:t>
        <a:bodyPr/>
        <a:lstStyle/>
        <a:p>
          <a:r>
            <a:rPr lang="sl-SI" b="1" dirty="0"/>
            <a:t>DO 1.7.2017 REGISTRACIJA NA SPLETNI STRANI</a:t>
          </a:r>
        </a:p>
      </dgm:t>
    </dgm:pt>
    <dgm:pt modelId="{00A1C3DF-EF95-4A47-A322-DA01C0F729C6}" type="parTrans" cxnId="{16BD5C49-B6BD-46D9-ADAC-4405DE879F17}">
      <dgm:prSet/>
      <dgm:spPr/>
      <dgm:t>
        <a:bodyPr/>
        <a:lstStyle/>
        <a:p>
          <a:endParaRPr lang="sl-SI"/>
        </a:p>
      </dgm:t>
    </dgm:pt>
    <dgm:pt modelId="{1A14BC47-3CF0-44DF-9086-779E28BE48FF}" type="sibTrans" cxnId="{16BD5C49-B6BD-46D9-ADAC-4405DE879F17}">
      <dgm:prSet/>
      <dgm:spPr/>
      <dgm:t>
        <a:bodyPr/>
        <a:lstStyle/>
        <a:p>
          <a:endParaRPr lang="sl-SI"/>
        </a:p>
      </dgm:t>
    </dgm:pt>
    <dgm:pt modelId="{1FAEC487-1D5F-44FB-AEF2-EF929FFD9032}">
      <dgm:prSet phldrT="[besedilo]" custT="1"/>
      <dgm:spPr/>
      <dgm:t>
        <a:bodyPr/>
        <a:lstStyle/>
        <a:p>
          <a:r>
            <a:rPr lang="sl-SI" sz="1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POTRDITEV IZRECNEGA SOGLASJA </a:t>
          </a:r>
          <a:r>
            <a:rPr lang="sl-SI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linkClick xmlns:r="http://schemas.openxmlformats.org/officeDocument/2006/relationships" r:id="rId1"/>
            </a:rPr>
            <a:t>https://si.dso.flex4grid.eu/userpage/user/register</a:t>
          </a:r>
          <a:r>
            <a:rPr lang="sl-SI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</a:p>
        <a:p>
          <a:endParaRPr lang="sl-SI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6970B13-F0F0-4210-8ABB-F6100A4E8BA6}" type="parTrans" cxnId="{1D5AB900-415A-49F2-8BFF-102EADC4572E}">
      <dgm:prSet/>
      <dgm:spPr/>
      <dgm:t>
        <a:bodyPr/>
        <a:lstStyle/>
        <a:p>
          <a:endParaRPr lang="sl-SI"/>
        </a:p>
      </dgm:t>
    </dgm:pt>
    <dgm:pt modelId="{ADC46BA9-7C16-481A-B000-28C0D478A5C5}" type="sibTrans" cxnId="{1D5AB900-415A-49F2-8BFF-102EADC4572E}">
      <dgm:prSet/>
      <dgm:spPr/>
      <dgm:t>
        <a:bodyPr/>
        <a:lstStyle/>
        <a:p>
          <a:endParaRPr lang="sl-SI"/>
        </a:p>
      </dgm:t>
    </dgm:pt>
    <dgm:pt modelId="{FD545F37-7DAB-4D30-A3C5-35BF3ABDB064}">
      <dgm:prSet phldrT="[besedilo]"/>
      <dgm:spPr/>
      <dgm:t>
        <a:bodyPr/>
        <a:lstStyle/>
        <a:p>
          <a:r>
            <a:rPr lang="sl-SI" b="1" dirty="0"/>
            <a:t>CILJ PRIJAVA 2.000 UPORABNIKOV DO 15.7.2017</a:t>
          </a:r>
        </a:p>
      </dgm:t>
    </dgm:pt>
    <dgm:pt modelId="{172B7852-5900-4C91-8C1C-50290DEF00B5}" type="parTrans" cxnId="{234C2446-CA9B-4A9B-B91D-C50264F7B3B8}">
      <dgm:prSet/>
      <dgm:spPr/>
      <dgm:t>
        <a:bodyPr/>
        <a:lstStyle/>
        <a:p>
          <a:endParaRPr lang="sl-SI"/>
        </a:p>
      </dgm:t>
    </dgm:pt>
    <dgm:pt modelId="{103BA74B-392F-45D2-B77B-E420B33298E2}" type="sibTrans" cxnId="{234C2446-CA9B-4A9B-B91D-C50264F7B3B8}">
      <dgm:prSet/>
      <dgm:spPr/>
      <dgm:t>
        <a:bodyPr/>
        <a:lstStyle/>
        <a:p>
          <a:endParaRPr lang="sl-SI"/>
        </a:p>
      </dgm:t>
    </dgm:pt>
    <dgm:pt modelId="{69E92676-2B67-4AE2-BF45-22A170E7491A}">
      <dgm:prSet phldrT="[besedilo]"/>
      <dgm:spPr/>
      <dgm:t>
        <a:bodyPr/>
        <a:lstStyle/>
        <a:p>
          <a:r>
            <a:rPr lang="sl-SI" b="1" dirty="0"/>
            <a:t>OD 1.7.2017 MOŽNOST DOSTOPA DO MOBILNE APLIKACIJE</a:t>
          </a:r>
        </a:p>
      </dgm:t>
    </dgm:pt>
    <dgm:pt modelId="{3D79EB52-5F8E-4A75-89CA-82AF08F4A077}" type="parTrans" cxnId="{622BCD45-6842-4FD6-96C0-CFDE3767A4FD}">
      <dgm:prSet/>
      <dgm:spPr/>
      <dgm:t>
        <a:bodyPr/>
        <a:lstStyle/>
        <a:p>
          <a:endParaRPr lang="sl-SI"/>
        </a:p>
      </dgm:t>
    </dgm:pt>
    <dgm:pt modelId="{C756715F-5D6B-40BA-8961-EA1A9197543E}" type="sibTrans" cxnId="{622BCD45-6842-4FD6-96C0-CFDE3767A4FD}">
      <dgm:prSet/>
      <dgm:spPr/>
      <dgm:t>
        <a:bodyPr/>
        <a:lstStyle/>
        <a:p>
          <a:endParaRPr lang="sl-SI"/>
        </a:p>
      </dgm:t>
    </dgm:pt>
    <dgm:pt modelId="{B6CDDECB-0AF4-41A4-B624-230E267FC475}">
      <dgm:prSet phldrT="[besedilo]"/>
      <dgm:spPr/>
      <dgm:t>
        <a:bodyPr/>
        <a:lstStyle/>
        <a:p>
          <a:r>
            <a:rPr lang="sl-SI" b="1" dirty="0"/>
            <a:t>1.9.2017 RAZDELITEV 700 KOSOV „PAMETNIH KOMPLETOV“ </a:t>
          </a:r>
        </a:p>
      </dgm:t>
    </dgm:pt>
    <dgm:pt modelId="{5F87F871-8E59-4BB5-A617-CE19CF410E27}" type="parTrans" cxnId="{A6D6B620-FD09-4DD5-B6C6-C6D6D8F46C9C}">
      <dgm:prSet/>
      <dgm:spPr/>
      <dgm:t>
        <a:bodyPr/>
        <a:lstStyle/>
        <a:p>
          <a:endParaRPr lang="sl-SI"/>
        </a:p>
      </dgm:t>
    </dgm:pt>
    <dgm:pt modelId="{EBC7EF90-A5DA-451C-8E65-253137D4F6C4}" type="sibTrans" cxnId="{A6D6B620-FD09-4DD5-B6C6-C6D6D8F46C9C}">
      <dgm:prSet/>
      <dgm:spPr/>
      <dgm:t>
        <a:bodyPr/>
        <a:lstStyle/>
        <a:p>
          <a:endParaRPr lang="sl-SI"/>
        </a:p>
      </dgm:t>
    </dgm:pt>
    <dgm:pt modelId="{D3585F24-1F44-4FBA-BD4A-D65822394484}">
      <dgm:prSet phldrT="[besedilo]"/>
      <dgm:spPr/>
      <dgm:t>
        <a:bodyPr/>
        <a:lstStyle/>
        <a:p>
          <a:r>
            <a:rPr lang="sl-SI" b="1" dirty="0"/>
            <a:t>PO 1.1.2018 IN 30.6.2018 VPRAŠALNIKI ZA SODELUJOČE</a:t>
          </a:r>
        </a:p>
      </dgm:t>
    </dgm:pt>
    <dgm:pt modelId="{47EE993C-E85F-4715-B5E1-F0BF1AFA7397}" type="parTrans" cxnId="{CEC7C192-BB97-4615-9985-33903289AD34}">
      <dgm:prSet/>
      <dgm:spPr/>
      <dgm:t>
        <a:bodyPr/>
        <a:lstStyle/>
        <a:p>
          <a:endParaRPr lang="sl-SI"/>
        </a:p>
      </dgm:t>
    </dgm:pt>
    <dgm:pt modelId="{4B50369B-76D0-469D-8303-A616E958F286}" type="sibTrans" cxnId="{CEC7C192-BB97-4615-9985-33903289AD34}">
      <dgm:prSet/>
      <dgm:spPr/>
      <dgm:t>
        <a:bodyPr/>
        <a:lstStyle/>
        <a:p>
          <a:endParaRPr lang="sl-SI"/>
        </a:p>
      </dgm:t>
    </dgm:pt>
    <dgm:pt modelId="{FF8CCF09-3CFE-47BF-BE59-D6182423FEAD}">
      <dgm:prSet phldrT="[besedilo]" custT="1"/>
      <dgm:spPr/>
      <dgm:t>
        <a:bodyPr/>
        <a:lstStyle/>
        <a:p>
          <a:r>
            <a:rPr lang="sl-SI" sz="2000" b="1" dirty="0">
              <a:solidFill>
                <a:srgbClr val="FF0000"/>
              </a:solidFill>
            </a:rPr>
            <a:t>50 UR / 50 UR </a:t>
          </a:r>
        </a:p>
        <a:p>
          <a:r>
            <a:rPr lang="sl-SI" sz="1600" b="1" dirty="0"/>
            <a:t>1.9.2017 – 31.3.2018</a:t>
          </a:r>
        </a:p>
      </dgm:t>
    </dgm:pt>
    <dgm:pt modelId="{D91C5F7C-EEA1-45DD-B7BF-B4A3F4DC6983}" type="parTrans" cxnId="{64F1E904-7685-48D4-8198-EA68010099DF}">
      <dgm:prSet/>
      <dgm:spPr/>
      <dgm:t>
        <a:bodyPr/>
        <a:lstStyle/>
        <a:p>
          <a:endParaRPr lang="sl-SI"/>
        </a:p>
      </dgm:t>
    </dgm:pt>
    <dgm:pt modelId="{006B96BD-F171-4B48-B88D-23AAEBD70786}" type="sibTrans" cxnId="{64F1E904-7685-48D4-8198-EA68010099DF}">
      <dgm:prSet/>
      <dgm:spPr/>
      <dgm:t>
        <a:bodyPr/>
        <a:lstStyle/>
        <a:p>
          <a:endParaRPr lang="sl-SI"/>
        </a:p>
      </dgm:t>
    </dgm:pt>
    <dgm:pt modelId="{72379F21-5B2B-4278-8ADB-D2D6BA024877}" type="pres">
      <dgm:prSet presAssocID="{6DD96739-81FA-4C06-B9C8-253D61E6BF75}" presName="Name0" presStyleCnt="0">
        <dgm:presLayoutVars>
          <dgm:dir/>
          <dgm:resizeHandles/>
        </dgm:presLayoutVars>
      </dgm:prSet>
      <dgm:spPr/>
    </dgm:pt>
    <dgm:pt modelId="{34D53996-6976-4BDD-B487-22E8CC2FACB0}" type="pres">
      <dgm:prSet presAssocID="{B6F79EFE-72E6-4624-83D6-1E353214647B}" presName="compNode" presStyleCnt="0"/>
      <dgm:spPr/>
    </dgm:pt>
    <dgm:pt modelId="{E804F0F8-C6B5-4B80-A244-F39FAC4FB699}" type="pres">
      <dgm:prSet presAssocID="{B6F79EFE-72E6-4624-83D6-1E353214647B}" presName="dummyConnPt" presStyleCnt="0"/>
      <dgm:spPr/>
    </dgm:pt>
    <dgm:pt modelId="{369D8EC2-90C0-44C3-8569-8FDCEA53472E}" type="pres">
      <dgm:prSet presAssocID="{B6F79EFE-72E6-4624-83D6-1E353214647B}" presName="node" presStyleLbl="node1" presStyleIdx="0" presStyleCnt="9">
        <dgm:presLayoutVars>
          <dgm:bulletEnabled val="1"/>
        </dgm:presLayoutVars>
      </dgm:prSet>
      <dgm:spPr/>
    </dgm:pt>
    <dgm:pt modelId="{E9D71164-19D7-42B9-9529-C75B1A6479A3}" type="pres">
      <dgm:prSet presAssocID="{6141AE5D-2281-41F3-996B-EA21E0474270}" presName="sibTrans" presStyleLbl="bgSibTrans2D1" presStyleIdx="0" presStyleCnt="8"/>
      <dgm:spPr/>
    </dgm:pt>
    <dgm:pt modelId="{DA11B505-A00B-49AB-AB31-3CEE66DE188B}" type="pres">
      <dgm:prSet presAssocID="{01716563-CBD4-4354-B537-9B6391AF8941}" presName="compNode" presStyleCnt="0"/>
      <dgm:spPr/>
    </dgm:pt>
    <dgm:pt modelId="{11D19AC4-E3CA-4101-A940-00EF57479B2C}" type="pres">
      <dgm:prSet presAssocID="{01716563-CBD4-4354-B537-9B6391AF8941}" presName="dummyConnPt" presStyleCnt="0"/>
      <dgm:spPr/>
    </dgm:pt>
    <dgm:pt modelId="{4CE1FB54-001E-449B-B55D-931A0997E513}" type="pres">
      <dgm:prSet presAssocID="{01716563-CBD4-4354-B537-9B6391AF8941}" presName="node" presStyleLbl="node1" presStyleIdx="1" presStyleCnt="9">
        <dgm:presLayoutVars>
          <dgm:bulletEnabled val="1"/>
        </dgm:presLayoutVars>
      </dgm:prSet>
      <dgm:spPr/>
    </dgm:pt>
    <dgm:pt modelId="{174EF76D-4FAD-4378-813B-F9A82EE91F40}" type="pres">
      <dgm:prSet presAssocID="{D92C6050-36E3-4FC4-8960-85CF10E4CAD2}" presName="sibTrans" presStyleLbl="bgSibTrans2D1" presStyleIdx="1" presStyleCnt="8"/>
      <dgm:spPr/>
    </dgm:pt>
    <dgm:pt modelId="{747E90DA-6662-4F5C-84C6-C3D45364903B}" type="pres">
      <dgm:prSet presAssocID="{ADC31BF6-4E1E-4EC8-91EC-B5F4B49E0D36}" presName="compNode" presStyleCnt="0"/>
      <dgm:spPr/>
    </dgm:pt>
    <dgm:pt modelId="{EDBF4302-47A1-4029-B4DE-C60A21DC1B77}" type="pres">
      <dgm:prSet presAssocID="{ADC31BF6-4E1E-4EC8-91EC-B5F4B49E0D36}" presName="dummyConnPt" presStyleCnt="0"/>
      <dgm:spPr/>
    </dgm:pt>
    <dgm:pt modelId="{BEEE016D-D46E-4C14-82B6-832AAB2404D6}" type="pres">
      <dgm:prSet presAssocID="{ADC31BF6-4E1E-4EC8-91EC-B5F4B49E0D36}" presName="node" presStyleLbl="node1" presStyleIdx="2" presStyleCnt="9">
        <dgm:presLayoutVars>
          <dgm:bulletEnabled val="1"/>
        </dgm:presLayoutVars>
      </dgm:prSet>
      <dgm:spPr/>
    </dgm:pt>
    <dgm:pt modelId="{CAB5E522-E10C-4A9C-8EC5-B0683F94C6AF}" type="pres">
      <dgm:prSet presAssocID="{1A14BC47-3CF0-44DF-9086-779E28BE48FF}" presName="sibTrans" presStyleLbl="bgSibTrans2D1" presStyleIdx="2" presStyleCnt="8"/>
      <dgm:spPr/>
    </dgm:pt>
    <dgm:pt modelId="{CF744335-6BA1-4798-AD8B-DDEDBB769448}" type="pres">
      <dgm:prSet presAssocID="{1FAEC487-1D5F-44FB-AEF2-EF929FFD9032}" presName="compNode" presStyleCnt="0"/>
      <dgm:spPr/>
    </dgm:pt>
    <dgm:pt modelId="{C8532F61-C5C3-40DF-9485-C39B95233447}" type="pres">
      <dgm:prSet presAssocID="{1FAEC487-1D5F-44FB-AEF2-EF929FFD9032}" presName="dummyConnPt" presStyleCnt="0"/>
      <dgm:spPr/>
    </dgm:pt>
    <dgm:pt modelId="{613C5594-D489-4AE7-9735-B55CE4DF96C3}" type="pres">
      <dgm:prSet presAssocID="{1FAEC487-1D5F-44FB-AEF2-EF929FFD9032}" presName="node" presStyleLbl="node1" presStyleIdx="3" presStyleCnt="9">
        <dgm:presLayoutVars>
          <dgm:bulletEnabled val="1"/>
        </dgm:presLayoutVars>
      </dgm:prSet>
      <dgm:spPr/>
    </dgm:pt>
    <dgm:pt modelId="{192D1E5D-1B7F-4017-8039-B4F531248962}" type="pres">
      <dgm:prSet presAssocID="{ADC46BA9-7C16-481A-B000-28C0D478A5C5}" presName="sibTrans" presStyleLbl="bgSibTrans2D1" presStyleIdx="3" presStyleCnt="8"/>
      <dgm:spPr/>
    </dgm:pt>
    <dgm:pt modelId="{AB398B58-3516-4724-9E0A-D645B4A3D679}" type="pres">
      <dgm:prSet presAssocID="{FD545F37-7DAB-4D30-A3C5-35BF3ABDB064}" presName="compNode" presStyleCnt="0"/>
      <dgm:spPr/>
    </dgm:pt>
    <dgm:pt modelId="{9BB69054-E3E4-46AD-9BEB-39845661D801}" type="pres">
      <dgm:prSet presAssocID="{FD545F37-7DAB-4D30-A3C5-35BF3ABDB064}" presName="dummyConnPt" presStyleCnt="0"/>
      <dgm:spPr/>
    </dgm:pt>
    <dgm:pt modelId="{29B8C776-5DE5-44CD-97BB-DAF07572AD46}" type="pres">
      <dgm:prSet presAssocID="{FD545F37-7DAB-4D30-A3C5-35BF3ABDB064}" presName="node" presStyleLbl="node1" presStyleIdx="4" presStyleCnt="9">
        <dgm:presLayoutVars>
          <dgm:bulletEnabled val="1"/>
        </dgm:presLayoutVars>
      </dgm:prSet>
      <dgm:spPr/>
    </dgm:pt>
    <dgm:pt modelId="{A1758E4E-5904-4298-AFE8-1F39E2A87C98}" type="pres">
      <dgm:prSet presAssocID="{103BA74B-392F-45D2-B77B-E420B33298E2}" presName="sibTrans" presStyleLbl="bgSibTrans2D1" presStyleIdx="4" presStyleCnt="8"/>
      <dgm:spPr/>
    </dgm:pt>
    <dgm:pt modelId="{A6532299-99BC-4546-8EF6-701F470ADF41}" type="pres">
      <dgm:prSet presAssocID="{69E92676-2B67-4AE2-BF45-22A170E7491A}" presName="compNode" presStyleCnt="0"/>
      <dgm:spPr/>
    </dgm:pt>
    <dgm:pt modelId="{6E43B9E0-AA7D-4456-821F-4E62C7D34195}" type="pres">
      <dgm:prSet presAssocID="{69E92676-2B67-4AE2-BF45-22A170E7491A}" presName="dummyConnPt" presStyleCnt="0"/>
      <dgm:spPr/>
    </dgm:pt>
    <dgm:pt modelId="{6423E783-A307-4C71-A73B-E609B34AD31C}" type="pres">
      <dgm:prSet presAssocID="{69E92676-2B67-4AE2-BF45-22A170E7491A}" presName="node" presStyleLbl="node1" presStyleIdx="5" presStyleCnt="9">
        <dgm:presLayoutVars>
          <dgm:bulletEnabled val="1"/>
        </dgm:presLayoutVars>
      </dgm:prSet>
      <dgm:spPr/>
    </dgm:pt>
    <dgm:pt modelId="{A68ED8E7-BA39-4D5A-9862-AF4AA0BAFAAA}" type="pres">
      <dgm:prSet presAssocID="{C756715F-5D6B-40BA-8961-EA1A9197543E}" presName="sibTrans" presStyleLbl="bgSibTrans2D1" presStyleIdx="5" presStyleCnt="8"/>
      <dgm:spPr/>
    </dgm:pt>
    <dgm:pt modelId="{AE62B0BF-D547-4DA0-BCDB-CCAAF7AB321D}" type="pres">
      <dgm:prSet presAssocID="{B6CDDECB-0AF4-41A4-B624-230E267FC475}" presName="compNode" presStyleCnt="0"/>
      <dgm:spPr/>
    </dgm:pt>
    <dgm:pt modelId="{52E8E5E6-1B5C-4405-849C-E3F2B269F1E6}" type="pres">
      <dgm:prSet presAssocID="{B6CDDECB-0AF4-41A4-B624-230E267FC475}" presName="dummyConnPt" presStyleCnt="0"/>
      <dgm:spPr/>
    </dgm:pt>
    <dgm:pt modelId="{632EF239-E064-454D-9D42-F1CDFB824B86}" type="pres">
      <dgm:prSet presAssocID="{B6CDDECB-0AF4-41A4-B624-230E267FC475}" presName="node" presStyleLbl="node1" presStyleIdx="6" presStyleCnt="9">
        <dgm:presLayoutVars>
          <dgm:bulletEnabled val="1"/>
        </dgm:presLayoutVars>
      </dgm:prSet>
      <dgm:spPr/>
    </dgm:pt>
    <dgm:pt modelId="{15700FB3-866F-4AC1-B619-88C5CC6A1B85}" type="pres">
      <dgm:prSet presAssocID="{EBC7EF90-A5DA-451C-8E65-253137D4F6C4}" presName="sibTrans" presStyleLbl="bgSibTrans2D1" presStyleIdx="6" presStyleCnt="8"/>
      <dgm:spPr/>
    </dgm:pt>
    <dgm:pt modelId="{F953A2C1-69EA-4698-B03D-C4C97AD21B3C}" type="pres">
      <dgm:prSet presAssocID="{D3585F24-1F44-4FBA-BD4A-D65822394484}" presName="compNode" presStyleCnt="0"/>
      <dgm:spPr/>
    </dgm:pt>
    <dgm:pt modelId="{ED6E4905-45B4-418F-A9C7-EDAB0CAFD0E0}" type="pres">
      <dgm:prSet presAssocID="{D3585F24-1F44-4FBA-BD4A-D65822394484}" presName="dummyConnPt" presStyleCnt="0"/>
      <dgm:spPr/>
    </dgm:pt>
    <dgm:pt modelId="{F0910C0D-1472-4EC4-9389-6AAE251C2153}" type="pres">
      <dgm:prSet presAssocID="{D3585F24-1F44-4FBA-BD4A-D65822394484}" presName="node" presStyleLbl="node1" presStyleIdx="7" presStyleCnt="9">
        <dgm:presLayoutVars>
          <dgm:bulletEnabled val="1"/>
        </dgm:presLayoutVars>
      </dgm:prSet>
      <dgm:spPr/>
    </dgm:pt>
    <dgm:pt modelId="{9824F5B4-2B83-41F0-A413-42CB94EA026D}" type="pres">
      <dgm:prSet presAssocID="{4B50369B-76D0-469D-8303-A616E958F286}" presName="sibTrans" presStyleLbl="bgSibTrans2D1" presStyleIdx="7" presStyleCnt="8"/>
      <dgm:spPr/>
    </dgm:pt>
    <dgm:pt modelId="{983BBDEB-7F2A-4E96-BE56-E6BF5B97C973}" type="pres">
      <dgm:prSet presAssocID="{FF8CCF09-3CFE-47BF-BE59-D6182423FEAD}" presName="compNode" presStyleCnt="0"/>
      <dgm:spPr/>
    </dgm:pt>
    <dgm:pt modelId="{72B6F43D-960D-46CE-9CED-59E59E04D093}" type="pres">
      <dgm:prSet presAssocID="{FF8CCF09-3CFE-47BF-BE59-D6182423FEAD}" presName="dummyConnPt" presStyleCnt="0"/>
      <dgm:spPr/>
    </dgm:pt>
    <dgm:pt modelId="{7A4F473A-360E-47BA-A015-54DB17583944}" type="pres">
      <dgm:prSet presAssocID="{FF8CCF09-3CFE-47BF-BE59-D6182423FEAD}" presName="node" presStyleLbl="node1" presStyleIdx="8" presStyleCnt="9">
        <dgm:presLayoutVars>
          <dgm:bulletEnabled val="1"/>
        </dgm:presLayoutVars>
      </dgm:prSet>
      <dgm:spPr/>
    </dgm:pt>
  </dgm:ptLst>
  <dgm:cxnLst>
    <dgm:cxn modelId="{9A704B73-F777-4F40-9BFB-3C6D31E91F27}" type="presOf" srcId="{D3585F24-1F44-4FBA-BD4A-D65822394484}" destId="{F0910C0D-1472-4EC4-9389-6AAE251C2153}" srcOrd="0" destOrd="0" presId="urn:microsoft.com/office/officeart/2005/8/layout/bProcess4"/>
    <dgm:cxn modelId="{10DCA680-78EA-4110-A216-9887A65F05F9}" type="presOf" srcId="{B6F79EFE-72E6-4624-83D6-1E353214647B}" destId="{369D8EC2-90C0-44C3-8569-8FDCEA53472E}" srcOrd="0" destOrd="0" presId="urn:microsoft.com/office/officeart/2005/8/layout/bProcess4"/>
    <dgm:cxn modelId="{4C2AD208-25DD-457C-BBE5-0816FAFC2A94}" type="presOf" srcId="{01716563-CBD4-4354-B537-9B6391AF8941}" destId="{4CE1FB54-001E-449B-B55D-931A0997E513}" srcOrd="0" destOrd="0" presId="urn:microsoft.com/office/officeart/2005/8/layout/bProcess4"/>
    <dgm:cxn modelId="{ADAF7BC2-8600-4BB0-829D-23A8AF18A1DE}" type="presOf" srcId="{ADC31BF6-4E1E-4EC8-91EC-B5F4B49E0D36}" destId="{BEEE016D-D46E-4C14-82B6-832AAB2404D6}" srcOrd="0" destOrd="0" presId="urn:microsoft.com/office/officeart/2005/8/layout/bProcess4"/>
    <dgm:cxn modelId="{48AF11A5-8A70-42CE-A627-C35A6B0DEC13}" type="presOf" srcId="{1FAEC487-1D5F-44FB-AEF2-EF929FFD9032}" destId="{613C5594-D489-4AE7-9735-B55CE4DF96C3}" srcOrd="0" destOrd="0" presId="urn:microsoft.com/office/officeart/2005/8/layout/bProcess4"/>
    <dgm:cxn modelId="{96EC4E27-8B96-450E-86B0-0BA13668B26F}" type="presOf" srcId="{FD545F37-7DAB-4D30-A3C5-35BF3ABDB064}" destId="{29B8C776-5DE5-44CD-97BB-DAF07572AD46}" srcOrd="0" destOrd="0" presId="urn:microsoft.com/office/officeart/2005/8/layout/bProcess4"/>
    <dgm:cxn modelId="{CEC7C192-BB97-4615-9985-33903289AD34}" srcId="{6DD96739-81FA-4C06-B9C8-253D61E6BF75}" destId="{D3585F24-1F44-4FBA-BD4A-D65822394484}" srcOrd="7" destOrd="0" parTransId="{47EE993C-E85F-4715-B5E1-F0BF1AFA7397}" sibTransId="{4B50369B-76D0-469D-8303-A616E958F286}"/>
    <dgm:cxn modelId="{E0C7CAE5-210A-478F-A311-46754EE7B44B}" type="presOf" srcId="{69E92676-2B67-4AE2-BF45-22A170E7491A}" destId="{6423E783-A307-4C71-A73B-E609B34AD31C}" srcOrd="0" destOrd="0" presId="urn:microsoft.com/office/officeart/2005/8/layout/bProcess4"/>
    <dgm:cxn modelId="{45DA47B0-4CF3-40FF-8D52-C85A575BCFDA}" type="presOf" srcId="{C756715F-5D6B-40BA-8961-EA1A9197543E}" destId="{A68ED8E7-BA39-4D5A-9862-AF4AA0BAFAAA}" srcOrd="0" destOrd="0" presId="urn:microsoft.com/office/officeart/2005/8/layout/bProcess4"/>
    <dgm:cxn modelId="{622BCD45-6842-4FD6-96C0-CFDE3767A4FD}" srcId="{6DD96739-81FA-4C06-B9C8-253D61E6BF75}" destId="{69E92676-2B67-4AE2-BF45-22A170E7491A}" srcOrd="5" destOrd="0" parTransId="{3D79EB52-5F8E-4A75-89CA-82AF08F4A077}" sibTransId="{C756715F-5D6B-40BA-8961-EA1A9197543E}"/>
    <dgm:cxn modelId="{66B6CEFD-9E71-409A-A34F-F6F5DE33F9EE}" type="presOf" srcId="{D92C6050-36E3-4FC4-8960-85CF10E4CAD2}" destId="{174EF76D-4FAD-4378-813B-F9A82EE91F40}" srcOrd="0" destOrd="0" presId="urn:microsoft.com/office/officeart/2005/8/layout/bProcess4"/>
    <dgm:cxn modelId="{17F02FC0-AA5B-44DD-BD20-7277ABD0156C}" type="presOf" srcId="{103BA74B-392F-45D2-B77B-E420B33298E2}" destId="{A1758E4E-5904-4298-AFE8-1F39E2A87C98}" srcOrd="0" destOrd="0" presId="urn:microsoft.com/office/officeart/2005/8/layout/bProcess4"/>
    <dgm:cxn modelId="{E1C80737-D6B6-40F2-B5C9-AE4F65F5E721}" type="presOf" srcId="{4B50369B-76D0-469D-8303-A616E958F286}" destId="{9824F5B4-2B83-41F0-A413-42CB94EA026D}" srcOrd="0" destOrd="0" presId="urn:microsoft.com/office/officeart/2005/8/layout/bProcess4"/>
    <dgm:cxn modelId="{7ADD5ECB-1655-4A55-82BE-5262E8F9C97E}" type="presOf" srcId="{6DD96739-81FA-4C06-B9C8-253D61E6BF75}" destId="{72379F21-5B2B-4278-8ADB-D2D6BA024877}" srcOrd="0" destOrd="0" presId="urn:microsoft.com/office/officeart/2005/8/layout/bProcess4"/>
    <dgm:cxn modelId="{6F74D322-E8BE-4994-A956-B589910AC6F4}" type="presOf" srcId="{6141AE5D-2281-41F3-996B-EA21E0474270}" destId="{E9D71164-19D7-42B9-9529-C75B1A6479A3}" srcOrd="0" destOrd="0" presId="urn:microsoft.com/office/officeart/2005/8/layout/bProcess4"/>
    <dgm:cxn modelId="{359D3405-3EC1-4F47-9BFB-D589AD74C7DA}" srcId="{6DD96739-81FA-4C06-B9C8-253D61E6BF75}" destId="{01716563-CBD4-4354-B537-9B6391AF8941}" srcOrd="1" destOrd="0" parTransId="{A801696B-9D86-469F-A542-8CBD6BFABEB9}" sibTransId="{D92C6050-36E3-4FC4-8960-85CF10E4CAD2}"/>
    <dgm:cxn modelId="{1D5AB900-415A-49F2-8BFF-102EADC4572E}" srcId="{6DD96739-81FA-4C06-B9C8-253D61E6BF75}" destId="{1FAEC487-1D5F-44FB-AEF2-EF929FFD9032}" srcOrd="3" destOrd="0" parTransId="{D6970B13-F0F0-4210-8ABB-F6100A4E8BA6}" sibTransId="{ADC46BA9-7C16-481A-B000-28C0D478A5C5}"/>
    <dgm:cxn modelId="{234C2446-CA9B-4A9B-B91D-C50264F7B3B8}" srcId="{6DD96739-81FA-4C06-B9C8-253D61E6BF75}" destId="{FD545F37-7DAB-4D30-A3C5-35BF3ABDB064}" srcOrd="4" destOrd="0" parTransId="{172B7852-5900-4C91-8C1C-50290DEF00B5}" sibTransId="{103BA74B-392F-45D2-B77B-E420B33298E2}"/>
    <dgm:cxn modelId="{64F1E904-7685-48D4-8198-EA68010099DF}" srcId="{6DD96739-81FA-4C06-B9C8-253D61E6BF75}" destId="{FF8CCF09-3CFE-47BF-BE59-D6182423FEAD}" srcOrd="8" destOrd="0" parTransId="{D91C5F7C-EEA1-45DD-B7BF-B4A3F4DC6983}" sibTransId="{006B96BD-F171-4B48-B88D-23AAEBD70786}"/>
    <dgm:cxn modelId="{C4117303-808A-425D-982E-50C88449430B}" type="presOf" srcId="{FF8CCF09-3CFE-47BF-BE59-D6182423FEAD}" destId="{7A4F473A-360E-47BA-A015-54DB17583944}" srcOrd="0" destOrd="0" presId="urn:microsoft.com/office/officeart/2005/8/layout/bProcess4"/>
    <dgm:cxn modelId="{A6D6B620-FD09-4DD5-B6C6-C6D6D8F46C9C}" srcId="{6DD96739-81FA-4C06-B9C8-253D61E6BF75}" destId="{B6CDDECB-0AF4-41A4-B624-230E267FC475}" srcOrd="6" destOrd="0" parTransId="{5F87F871-8E59-4BB5-A617-CE19CF410E27}" sibTransId="{EBC7EF90-A5DA-451C-8E65-253137D4F6C4}"/>
    <dgm:cxn modelId="{7FEBA66F-A682-4244-99AA-90B895810036}" srcId="{6DD96739-81FA-4C06-B9C8-253D61E6BF75}" destId="{B6F79EFE-72E6-4624-83D6-1E353214647B}" srcOrd="0" destOrd="0" parTransId="{36D6DDCB-7CD2-41C5-8D48-33049EDCD862}" sibTransId="{6141AE5D-2281-41F3-996B-EA21E0474270}"/>
    <dgm:cxn modelId="{F75BD837-00F4-443A-A978-776703A668BC}" type="presOf" srcId="{B6CDDECB-0AF4-41A4-B624-230E267FC475}" destId="{632EF239-E064-454D-9D42-F1CDFB824B86}" srcOrd="0" destOrd="0" presId="urn:microsoft.com/office/officeart/2005/8/layout/bProcess4"/>
    <dgm:cxn modelId="{18D00251-5E41-4A1E-997C-756CB6A83E4F}" type="presOf" srcId="{ADC46BA9-7C16-481A-B000-28C0D478A5C5}" destId="{192D1E5D-1B7F-4017-8039-B4F531248962}" srcOrd="0" destOrd="0" presId="urn:microsoft.com/office/officeart/2005/8/layout/bProcess4"/>
    <dgm:cxn modelId="{16BD5C49-B6BD-46D9-ADAC-4405DE879F17}" srcId="{6DD96739-81FA-4C06-B9C8-253D61E6BF75}" destId="{ADC31BF6-4E1E-4EC8-91EC-B5F4B49E0D36}" srcOrd="2" destOrd="0" parTransId="{00A1C3DF-EF95-4A47-A322-DA01C0F729C6}" sibTransId="{1A14BC47-3CF0-44DF-9086-779E28BE48FF}"/>
    <dgm:cxn modelId="{7352F61C-E2E6-4569-BE01-9D32968C7C68}" type="presOf" srcId="{EBC7EF90-A5DA-451C-8E65-253137D4F6C4}" destId="{15700FB3-866F-4AC1-B619-88C5CC6A1B85}" srcOrd="0" destOrd="0" presId="urn:microsoft.com/office/officeart/2005/8/layout/bProcess4"/>
    <dgm:cxn modelId="{EACEC6C3-179C-43ED-B6EA-66E4FA3FD540}" type="presOf" srcId="{1A14BC47-3CF0-44DF-9086-779E28BE48FF}" destId="{CAB5E522-E10C-4A9C-8EC5-B0683F94C6AF}" srcOrd="0" destOrd="0" presId="urn:microsoft.com/office/officeart/2005/8/layout/bProcess4"/>
    <dgm:cxn modelId="{931A7AD9-6CE9-4C96-98C5-3B267BAF9D0E}" type="presParOf" srcId="{72379F21-5B2B-4278-8ADB-D2D6BA024877}" destId="{34D53996-6976-4BDD-B487-22E8CC2FACB0}" srcOrd="0" destOrd="0" presId="urn:microsoft.com/office/officeart/2005/8/layout/bProcess4"/>
    <dgm:cxn modelId="{05C50790-171D-40CC-B5CB-123288F9A956}" type="presParOf" srcId="{34D53996-6976-4BDD-B487-22E8CC2FACB0}" destId="{E804F0F8-C6B5-4B80-A244-F39FAC4FB699}" srcOrd="0" destOrd="0" presId="urn:microsoft.com/office/officeart/2005/8/layout/bProcess4"/>
    <dgm:cxn modelId="{3113F8DD-BCDA-431A-B173-5B5844423FD1}" type="presParOf" srcId="{34D53996-6976-4BDD-B487-22E8CC2FACB0}" destId="{369D8EC2-90C0-44C3-8569-8FDCEA53472E}" srcOrd="1" destOrd="0" presId="urn:microsoft.com/office/officeart/2005/8/layout/bProcess4"/>
    <dgm:cxn modelId="{7207E5AA-2AE0-495B-9968-0C8962B8AF9F}" type="presParOf" srcId="{72379F21-5B2B-4278-8ADB-D2D6BA024877}" destId="{E9D71164-19D7-42B9-9529-C75B1A6479A3}" srcOrd="1" destOrd="0" presId="urn:microsoft.com/office/officeart/2005/8/layout/bProcess4"/>
    <dgm:cxn modelId="{AF58F1D3-A3FA-4EB0-A9CF-C54DE125B634}" type="presParOf" srcId="{72379F21-5B2B-4278-8ADB-D2D6BA024877}" destId="{DA11B505-A00B-49AB-AB31-3CEE66DE188B}" srcOrd="2" destOrd="0" presId="urn:microsoft.com/office/officeart/2005/8/layout/bProcess4"/>
    <dgm:cxn modelId="{FE5C9331-513E-423B-98EB-5C523760166F}" type="presParOf" srcId="{DA11B505-A00B-49AB-AB31-3CEE66DE188B}" destId="{11D19AC4-E3CA-4101-A940-00EF57479B2C}" srcOrd="0" destOrd="0" presId="urn:microsoft.com/office/officeart/2005/8/layout/bProcess4"/>
    <dgm:cxn modelId="{0D8AE283-B922-477C-AD95-AE3AD2282493}" type="presParOf" srcId="{DA11B505-A00B-49AB-AB31-3CEE66DE188B}" destId="{4CE1FB54-001E-449B-B55D-931A0997E513}" srcOrd="1" destOrd="0" presId="urn:microsoft.com/office/officeart/2005/8/layout/bProcess4"/>
    <dgm:cxn modelId="{3AE52147-8A7F-4EF8-A963-051BF09BF6AF}" type="presParOf" srcId="{72379F21-5B2B-4278-8ADB-D2D6BA024877}" destId="{174EF76D-4FAD-4378-813B-F9A82EE91F40}" srcOrd="3" destOrd="0" presId="urn:microsoft.com/office/officeart/2005/8/layout/bProcess4"/>
    <dgm:cxn modelId="{4AF7C3DC-DB3B-4C14-B911-984A0EBBE7A4}" type="presParOf" srcId="{72379F21-5B2B-4278-8ADB-D2D6BA024877}" destId="{747E90DA-6662-4F5C-84C6-C3D45364903B}" srcOrd="4" destOrd="0" presId="urn:microsoft.com/office/officeart/2005/8/layout/bProcess4"/>
    <dgm:cxn modelId="{2D4E42EA-E4EC-4223-9A05-70FDD81D6832}" type="presParOf" srcId="{747E90DA-6662-4F5C-84C6-C3D45364903B}" destId="{EDBF4302-47A1-4029-B4DE-C60A21DC1B77}" srcOrd="0" destOrd="0" presId="urn:microsoft.com/office/officeart/2005/8/layout/bProcess4"/>
    <dgm:cxn modelId="{747614E3-3406-4D16-A032-2CAAB21457E4}" type="presParOf" srcId="{747E90DA-6662-4F5C-84C6-C3D45364903B}" destId="{BEEE016D-D46E-4C14-82B6-832AAB2404D6}" srcOrd="1" destOrd="0" presId="urn:microsoft.com/office/officeart/2005/8/layout/bProcess4"/>
    <dgm:cxn modelId="{620D5DC8-2F91-426A-8497-022FCD57C4C1}" type="presParOf" srcId="{72379F21-5B2B-4278-8ADB-D2D6BA024877}" destId="{CAB5E522-E10C-4A9C-8EC5-B0683F94C6AF}" srcOrd="5" destOrd="0" presId="urn:microsoft.com/office/officeart/2005/8/layout/bProcess4"/>
    <dgm:cxn modelId="{7B849001-5F08-43D7-8815-01942C644F23}" type="presParOf" srcId="{72379F21-5B2B-4278-8ADB-D2D6BA024877}" destId="{CF744335-6BA1-4798-AD8B-DDEDBB769448}" srcOrd="6" destOrd="0" presId="urn:microsoft.com/office/officeart/2005/8/layout/bProcess4"/>
    <dgm:cxn modelId="{669F2D4B-1197-4B97-908F-08ED3ADA10B0}" type="presParOf" srcId="{CF744335-6BA1-4798-AD8B-DDEDBB769448}" destId="{C8532F61-C5C3-40DF-9485-C39B95233447}" srcOrd="0" destOrd="0" presId="urn:microsoft.com/office/officeart/2005/8/layout/bProcess4"/>
    <dgm:cxn modelId="{21DF54FE-9515-4DB4-97C9-1922C9FA7567}" type="presParOf" srcId="{CF744335-6BA1-4798-AD8B-DDEDBB769448}" destId="{613C5594-D489-4AE7-9735-B55CE4DF96C3}" srcOrd="1" destOrd="0" presId="urn:microsoft.com/office/officeart/2005/8/layout/bProcess4"/>
    <dgm:cxn modelId="{020085A5-7A72-4FE9-85E4-5A6354D97136}" type="presParOf" srcId="{72379F21-5B2B-4278-8ADB-D2D6BA024877}" destId="{192D1E5D-1B7F-4017-8039-B4F531248962}" srcOrd="7" destOrd="0" presId="urn:microsoft.com/office/officeart/2005/8/layout/bProcess4"/>
    <dgm:cxn modelId="{52B9B3A1-006F-4998-B119-7CC5A14B23AF}" type="presParOf" srcId="{72379F21-5B2B-4278-8ADB-D2D6BA024877}" destId="{AB398B58-3516-4724-9E0A-D645B4A3D679}" srcOrd="8" destOrd="0" presId="urn:microsoft.com/office/officeart/2005/8/layout/bProcess4"/>
    <dgm:cxn modelId="{E549CFB9-43ED-47BA-8AFC-C081758A7240}" type="presParOf" srcId="{AB398B58-3516-4724-9E0A-D645B4A3D679}" destId="{9BB69054-E3E4-46AD-9BEB-39845661D801}" srcOrd="0" destOrd="0" presId="urn:microsoft.com/office/officeart/2005/8/layout/bProcess4"/>
    <dgm:cxn modelId="{96449B3E-2BC3-4265-B1C5-189AADFDD4EB}" type="presParOf" srcId="{AB398B58-3516-4724-9E0A-D645B4A3D679}" destId="{29B8C776-5DE5-44CD-97BB-DAF07572AD46}" srcOrd="1" destOrd="0" presId="urn:microsoft.com/office/officeart/2005/8/layout/bProcess4"/>
    <dgm:cxn modelId="{0492810D-6E9F-4B36-811B-24107C7E45DA}" type="presParOf" srcId="{72379F21-5B2B-4278-8ADB-D2D6BA024877}" destId="{A1758E4E-5904-4298-AFE8-1F39E2A87C98}" srcOrd="9" destOrd="0" presId="urn:microsoft.com/office/officeart/2005/8/layout/bProcess4"/>
    <dgm:cxn modelId="{D5A3B46D-B98B-4BA0-B398-C0FC09160201}" type="presParOf" srcId="{72379F21-5B2B-4278-8ADB-D2D6BA024877}" destId="{A6532299-99BC-4546-8EF6-701F470ADF41}" srcOrd="10" destOrd="0" presId="urn:microsoft.com/office/officeart/2005/8/layout/bProcess4"/>
    <dgm:cxn modelId="{A98DF9EF-990B-4383-A6EF-5C0E9E38338B}" type="presParOf" srcId="{A6532299-99BC-4546-8EF6-701F470ADF41}" destId="{6E43B9E0-AA7D-4456-821F-4E62C7D34195}" srcOrd="0" destOrd="0" presId="urn:microsoft.com/office/officeart/2005/8/layout/bProcess4"/>
    <dgm:cxn modelId="{D138283D-B21D-4FC3-970A-D9831473D8C6}" type="presParOf" srcId="{A6532299-99BC-4546-8EF6-701F470ADF41}" destId="{6423E783-A307-4C71-A73B-E609B34AD31C}" srcOrd="1" destOrd="0" presId="urn:microsoft.com/office/officeart/2005/8/layout/bProcess4"/>
    <dgm:cxn modelId="{09613F76-91FB-48D8-987D-EB2966D2E87C}" type="presParOf" srcId="{72379F21-5B2B-4278-8ADB-D2D6BA024877}" destId="{A68ED8E7-BA39-4D5A-9862-AF4AA0BAFAAA}" srcOrd="11" destOrd="0" presId="urn:microsoft.com/office/officeart/2005/8/layout/bProcess4"/>
    <dgm:cxn modelId="{1F2ABE44-342B-4D63-A2C4-5BF17F97BA16}" type="presParOf" srcId="{72379F21-5B2B-4278-8ADB-D2D6BA024877}" destId="{AE62B0BF-D547-4DA0-BCDB-CCAAF7AB321D}" srcOrd="12" destOrd="0" presId="urn:microsoft.com/office/officeart/2005/8/layout/bProcess4"/>
    <dgm:cxn modelId="{3C28B2B4-DAEC-436F-9A61-F136DEB77E49}" type="presParOf" srcId="{AE62B0BF-D547-4DA0-BCDB-CCAAF7AB321D}" destId="{52E8E5E6-1B5C-4405-849C-E3F2B269F1E6}" srcOrd="0" destOrd="0" presId="urn:microsoft.com/office/officeart/2005/8/layout/bProcess4"/>
    <dgm:cxn modelId="{51738120-5633-4157-8A56-5317F3B8A363}" type="presParOf" srcId="{AE62B0BF-D547-4DA0-BCDB-CCAAF7AB321D}" destId="{632EF239-E064-454D-9D42-F1CDFB824B86}" srcOrd="1" destOrd="0" presId="urn:microsoft.com/office/officeart/2005/8/layout/bProcess4"/>
    <dgm:cxn modelId="{B63091A6-64C8-4C23-A0F6-68F8FA576FC9}" type="presParOf" srcId="{72379F21-5B2B-4278-8ADB-D2D6BA024877}" destId="{15700FB3-866F-4AC1-B619-88C5CC6A1B85}" srcOrd="13" destOrd="0" presId="urn:microsoft.com/office/officeart/2005/8/layout/bProcess4"/>
    <dgm:cxn modelId="{9ED08A11-74F6-4EF4-8371-7762D94AECEE}" type="presParOf" srcId="{72379F21-5B2B-4278-8ADB-D2D6BA024877}" destId="{F953A2C1-69EA-4698-B03D-C4C97AD21B3C}" srcOrd="14" destOrd="0" presId="urn:microsoft.com/office/officeart/2005/8/layout/bProcess4"/>
    <dgm:cxn modelId="{6413F5F7-25DA-453E-822F-5104E5095DAF}" type="presParOf" srcId="{F953A2C1-69EA-4698-B03D-C4C97AD21B3C}" destId="{ED6E4905-45B4-418F-A9C7-EDAB0CAFD0E0}" srcOrd="0" destOrd="0" presId="urn:microsoft.com/office/officeart/2005/8/layout/bProcess4"/>
    <dgm:cxn modelId="{D5F54617-5071-4143-94FF-33732ADBCC35}" type="presParOf" srcId="{F953A2C1-69EA-4698-B03D-C4C97AD21B3C}" destId="{F0910C0D-1472-4EC4-9389-6AAE251C2153}" srcOrd="1" destOrd="0" presId="urn:microsoft.com/office/officeart/2005/8/layout/bProcess4"/>
    <dgm:cxn modelId="{0DD065FE-CB88-4B96-B45F-202F1F2DFE6C}" type="presParOf" srcId="{72379F21-5B2B-4278-8ADB-D2D6BA024877}" destId="{9824F5B4-2B83-41F0-A413-42CB94EA026D}" srcOrd="15" destOrd="0" presId="urn:microsoft.com/office/officeart/2005/8/layout/bProcess4"/>
    <dgm:cxn modelId="{FD1E05AC-9569-4201-B3D4-E9C64501D044}" type="presParOf" srcId="{72379F21-5B2B-4278-8ADB-D2D6BA024877}" destId="{983BBDEB-7F2A-4E96-BE56-E6BF5B97C973}" srcOrd="16" destOrd="0" presId="urn:microsoft.com/office/officeart/2005/8/layout/bProcess4"/>
    <dgm:cxn modelId="{1E895E46-3E3E-440A-A5E2-9363F8643E0A}" type="presParOf" srcId="{983BBDEB-7F2A-4E96-BE56-E6BF5B97C973}" destId="{72B6F43D-960D-46CE-9CED-59E59E04D093}" srcOrd="0" destOrd="0" presId="urn:microsoft.com/office/officeart/2005/8/layout/bProcess4"/>
    <dgm:cxn modelId="{F95DDB64-3406-4956-97F5-F77D4D9C8F42}" type="presParOf" srcId="{983BBDEB-7F2A-4E96-BE56-E6BF5B97C973}" destId="{7A4F473A-360E-47BA-A015-54DB17583944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408EBBF-F02E-4F13-91BB-137778F6A75D}" type="doc">
      <dgm:prSet loTypeId="urn:microsoft.com/office/officeart/2005/8/layout/radial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sl-SI"/>
        </a:p>
      </dgm:t>
    </dgm:pt>
    <dgm:pt modelId="{5FBF506A-B459-4671-A1E9-B45580422708}">
      <dgm:prSet phldrT="[besedilo]" custT="1"/>
      <dgm:spPr/>
      <dgm:t>
        <a:bodyPr/>
        <a:lstStyle/>
        <a:p>
          <a:r>
            <a:rPr lang="sl-SI" sz="20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IZRECNO SOGLASJE ZA SODELOVANJE V PROJEKTU</a:t>
          </a:r>
        </a:p>
      </dgm:t>
    </dgm:pt>
    <dgm:pt modelId="{8FA2AA8D-1B63-4BF5-B378-D9792F30AB22}" type="parTrans" cxnId="{641EC29D-1684-4BE6-8915-AF4C549AFB69}">
      <dgm:prSet/>
      <dgm:spPr/>
      <dgm:t>
        <a:bodyPr/>
        <a:lstStyle/>
        <a:p>
          <a:endParaRPr lang="sl-SI"/>
        </a:p>
      </dgm:t>
    </dgm:pt>
    <dgm:pt modelId="{71086B55-626E-41B6-A483-BABDEF3C7D18}" type="sibTrans" cxnId="{641EC29D-1684-4BE6-8915-AF4C549AFB69}">
      <dgm:prSet/>
      <dgm:spPr/>
      <dgm:t>
        <a:bodyPr/>
        <a:lstStyle/>
        <a:p>
          <a:endParaRPr lang="sl-SI"/>
        </a:p>
      </dgm:t>
    </dgm:pt>
    <dgm:pt modelId="{39B9555C-D640-42FE-855E-BBA61FE53105}">
      <dgm:prSet phldrT="[besedilo]"/>
      <dgm:spPr/>
      <dgm:t>
        <a:bodyPr/>
        <a:lstStyle/>
        <a:p>
          <a:r>
            <a:rPr lang="pl-PL" b="1" dirty="0"/>
            <a:t>Kateri podatki se bodo zbirali…</a:t>
          </a:r>
          <a:endParaRPr lang="sl-SI" b="1" dirty="0"/>
        </a:p>
      </dgm:t>
    </dgm:pt>
    <dgm:pt modelId="{2BEA88AB-C666-4CEF-80B0-E9CBF802961D}" type="parTrans" cxnId="{D32AB768-CFEF-4F57-8F68-D5E367ACEAEE}">
      <dgm:prSet/>
      <dgm:spPr/>
      <dgm:t>
        <a:bodyPr/>
        <a:lstStyle/>
        <a:p>
          <a:endParaRPr lang="sl-SI"/>
        </a:p>
      </dgm:t>
    </dgm:pt>
    <dgm:pt modelId="{7E7101ED-A9F7-49F2-87EE-B281D9D2A3E4}" type="sibTrans" cxnId="{D32AB768-CFEF-4F57-8F68-D5E367ACEAEE}">
      <dgm:prSet/>
      <dgm:spPr/>
      <dgm:t>
        <a:bodyPr/>
        <a:lstStyle/>
        <a:p>
          <a:endParaRPr lang="sl-SI"/>
        </a:p>
      </dgm:t>
    </dgm:pt>
    <dgm:pt modelId="{3C8C91F2-8504-4FA3-AF59-53993C9FC924}">
      <dgm:prSet/>
      <dgm:spPr/>
      <dgm:t>
        <a:bodyPr/>
        <a:lstStyle/>
        <a:p>
          <a:r>
            <a:rPr lang="sl-SI" b="1" dirty="0"/>
            <a:t>Razloge za zbiranje podatkov…</a:t>
          </a:r>
        </a:p>
      </dgm:t>
    </dgm:pt>
    <dgm:pt modelId="{7F4AA9A9-60CF-406D-AB0F-20C9C1052951}" type="parTrans" cxnId="{121B3BCF-AF1B-45BF-A4B5-35999A5EFA83}">
      <dgm:prSet/>
      <dgm:spPr/>
      <dgm:t>
        <a:bodyPr/>
        <a:lstStyle/>
        <a:p>
          <a:endParaRPr lang="sl-SI"/>
        </a:p>
      </dgm:t>
    </dgm:pt>
    <dgm:pt modelId="{58D2B1AC-F89E-4C63-B41A-1E487BEF8D67}" type="sibTrans" cxnId="{121B3BCF-AF1B-45BF-A4B5-35999A5EFA83}">
      <dgm:prSet/>
      <dgm:spPr/>
      <dgm:t>
        <a:bodyPr/>
        <a:lstStyle/>
        <a:p>
          <a:endParaRPr lang="sl-SI"/>
        </a:p>
      </dgm:t>
    </dgm:pt>
    <dgm:pt modelId="{FDF7A0D3-68E5-42E4-BA10-1F122C567E90}">
      <dgm:prSet/>
      <dgm:spPr/>
      <dgm:t>
        <a:bodyPr/>
        <a:lstStyle/>
        <a:p>
          <a:r>
            <a:rPr lang="sl-SI" b="1" dirty="0"/>
            <a:t>Kako dolgo se bodo zbirali in za kakšen namen…</a:t>
          </a:r>
        </a:p>
      </dgm:t>
    </dgm:pt>
    <dgm:pt modelId="{DB6B3628-AA29-4B90-BD38-BBAEBC40A289}" type="parTrans" cxnId="{6B309549-107E-4BD3-9B7A-0360C08E866F}">
      <dgm:prSet/>
      <dgm:spPr/>
      <dgm:t>
        <a:bodyPr/>
        <a:lstStyle/>
        <a:p>
          <a:endParaRPr lang="sl-SI"/>
        </a:p>
      </dgm:t>
    </dgm:pt>
    <dgm:pt modelId="{3169685A-CD71-4F3E-9DAC-A91288D99929}" type="sibTrans" cxnId="{6B309549-107E-4BD3-9B7A-0360C08E866F}">
      <dgm:prSet/>
      <dgm:spPr/>
      <dgm:t>
        <a:bodyPr/>
        <a:lstStyle/>
        <a:p>
          <a:endParaRPr lang="sl-SI"/>
        </a:p>
      </dgm:t>
    </dgm:pt>
    <dgm:pt modelId="{6C574800-F601-4F65-BACA-71FBB882C679}">
      <dgm:prSet/>
      <dgm:spPr/>
      <dgm:t>
        <a:bodyPr/>
        <a:lstStyle/>
        <a:p>
          <a:r>
            <a:rPr lang="sl-SI" b="1" dirty="0"/>
            <a:t>Kje se bodo zbirali in kje bodo shranjeni…</a:t>
          </a:r>
        </a:p>
      </dgm:t>
    </dgm:pt>
    <dgm:pt modelId="{6891E888-3FBC-40CE-B0DA-26C33B774610}" type="parTrans" cxnId="{2FFDC9D7-8ABF-4867-AD68-5E9FBD2D71B8}">
      <dgm:prSet/>
      <dgm:spPr/>
      <dgm:t>
        <a:bodyPr/>
        <a:lstStyle/>
        <a:p>
          <a:endParaRPr lang="sl-SI"/>
        </a:p>
      </dgm:t>
    </dgm:pt>
    <dgm:pt modelId="{60F7809C-C618-4242-A870-838E249D0633}" type="sibTrans" cxnId="{2FFDC9D7-8ABF-4867-AD68-5E9FBD2D71B8}">
      <dgm:prSet/>
      <dgm:spPr/>
      <dgm:t>
        <a:bodyPr/>
        <a:lstStyle/>
        <a:p>
          <a:endParaRPr lang="sl-SI"/>
        </a:p>
      </dgm:t>
    </dgm:pt>
    <dgm:pt modelId="{282EB6EC-9250-4078-BEC8-C012B767A18A}">
      <dgm:prSet/>
      <dgm:spPr/>
      <dgm:t>
        <a:bodyPr/>
        <a:lstStyle/>
        <a:p>
          <a:r>
            <a:rPr lang="sl-SI" b="1" dirty="0"/>
            <a:t>Kako bodo podatki zaščiteni…</a:t>
          </a:r>
        </a:p>
      </dgm:t>
    </dgm:pt>
    <dgm:pt modelId="{EB48DAD3-8BC7-4157-A501-7CF275E5EC23}" type="parTrans" cxnId="{D7C8B166-5D87-4F37-9DC3-D874AA4402E3}">
      <dgm:prSet/>
      <dgm:spPr/>
      <dgm:t>
        <a:bodyPr/>
        <a:lstStyle/>
        <a:p>
          <a:endParaRPr lang="sl-SI"/>
        </a:p>
      </dgm:t>
    </dgm:pt>
    <dgm:pt modelId="{68C5E356-3267-4001-8928-09A9631EA97A}" type="sibTrans" cxnId="{D7C8B166-5D87-4F37-9DC3-D874AA4402E3}">
      <dgm:prSet/>
      <dgm:spPr/>
      <dgm:t>
        <a:bodyPr/>
        <a:lstStyle/>
        <a:p>
          <a:endParaRPr lang="sl-SI"/>
        </a:p>
      </dgm:t>
    </dgm:pt>
    <dgm:pt modelId="{C7546A43-BFEC-46F9-863C-28CFA4344970}">
      <dgm:prSet/>
      <dgm:spPr/>
      <dgm:t>
        <a:bodyPr/>
        <a:lstStyle/>
        <a:p>
          <a:r>
            <a:rPr lang="sl-SI" b="1" dirty="0"/>
            <a:t>Možnost prekinitve sodelovanja v projektu…</a:t>
          </a:r>
        </a:p>
      </dgm:t>
    </dgm:pt>
    <dgm:pt modelId="{556236B7-81ED-4E58-B92D-25031B8AF1F0}" type="parTrans" cxnId="{A1FBEB2D-068B-4E65-90F7-C5C18B4CD019}">
      <dgm:prSet/>
      <dgm:spPr/>
      <dgm:t>
        <a:bodyPr/>
        <a:lstStyle/>
        <a:p>
          <a:endParaRPr lang="sl-SI"/>
        </a:p>
      </dgm:t>
    </dgm:pt>
    <dgm:pt modelId="{22710B2D-1B54-466E-BC13-3D73E18FC5AB}" type="sibTrans" cxnId="{A1FBEB2D-068B-4E65-90F7-C5C18B4CD019}">
      <dgm:prSet/>
      <dgm:spPr/>
      <dgm:t>
        <a:bodyPr/>
        <a:lstStyle/>
        <a:p>
          <a:endParaRPr lang="sl-SI"/>
        </a:p>
      </dgm:t>
    </dgm:pt>
    <dgm:pt modelId="{BF6C3415-EAA9-45CD-B074-17117578B393}">
      <dgm:prSet/>
      <dgm:spPr/>
      <dgm:t>
        <a:bodyPr/>
        <a:lstStyle/>
        <a:p>
          <a:r>
            <a:rPr lang="pl-PL" b="1" dirty="0"/>
            <a:t>Dostop do svojih osebnih podatkov…</a:t>
          </a:r>
          <a:endParaRPr lang="sl-SI" b="1" dirty="0"/>
        </a:p>
      </dgm:t>
    </dgm:pt>
    <dgm:pt modelId="{8177B141-B609-45BE-B76D-E48DD90F2DD1}" type="parTrans" cxnId="{96A166AD-C226-4051-B713-BA5F2621AB96}">
      <dgm:prSet/>
      <dgm:spPr/>
      <dgm:t>
        <a:bodyPr/>
        <a:lstStyle/>
        <a:p>
          <a:endParaRPr lang="sl-SI"/>
        </a:p>
      </dgm:t>
    </dgm:pt>
    <dgm:pt modelId="{079D3253-5221-45A3-8E45-37CB43AFD1E2}" type="sibTrans" cxnId="{96A166AD-C226-4051-B713-BA5F2621AB96}">
      <dgm:prSet/>
      <dgm:spPr/>
      <dgm:t>
        <a:bodyPr/>
        <a:lstStyle/>
        <a:p>
          <a:endParaRPr lang="sl-SI"/>
        </a:p>
      </dgm:t>
    </dgm:pt>
    <dgm:pt modelId="{C1C01FBA-6391-41BF-A194-A95A8A5795D0}">
      <dgm:prSet/>
      <dgm:spPr/>
      <dgm:t>
        <a:bodyPr/>
        <a:lstStyle/>
        <a:p>
          <a:r>
            <a:rPr lang="pl-PL" b="1" dirty="0"/>
            <a:t>Zahtevo za brisanje podatkov za potrebe projekta…</a:t>
          </a:r>
          <a:endParaRPr lang="sl-SI" b="1" dirty="0"/>
        </a:p>
      </dgm:t>
    </dgm:pt>
    <dgm:pt modelId="{3F3C2A0B-C24A-43CB-9373-070D374E674A}" type="parTrans" cxnId="{95CCD019-B07E-4625-AC78-F39B7B77D255}">
      <dgm:prSet/>
      <dgm:spPr/>
      <dgm:t>
        <a:bodyPr/>
        <a:lstStyle/>
        <a:p>
          <a:endParaRPr lang="sl-SI"/>
        </a:p>
      </dgm:t>
    </dgm:pt>
    <dgm:pt modelId="{FFCC7DF0-B777-441C-BB26-4A9CA524F7EB}" type="sibTrans" cxnId="{95CCD019-B07E-4625-AC78-F39B7B77D255}">
      <dgm:prSet/>
      <dgm:spPr/>
      <dgm:t>
        <a:bodyPr/>
        <a:lstStyle/>
        <a:p>
          <a:endParaRPr lang="sl-SI"/>
        </a:p>
      </dgm:t>
    </dgm:pt>
    <dgm:pt modelId="{86F7447A-EA22-4A1B-A97D-40AF599CD5BA}">
      <dgm:prSet/>
      <dgm:spPr/>
      <dgm:t>
        <a:bodyPr/>
        <a:lstStyle/>
        <a:p>
          <a:r>
            <a:rPr lang="sl-SI" b="1" dirty="0"/>
            <a:t>Vpliv projekta na zasebnost…</a:t>
          </a:r>
        </a:p>
      </dgm:t>
    </dgm:pt>
    <dgm:pt modelId="{607A1EF4-E599-403A-B96A-0CA37887FAFD}" type="parTrans" cxnId="{CB74697D-0F98-43C8-9F3F-EA4006FDFA84}">
      <dgm:prSet/>
      <dgm:spPr/>
      <dgm:t>
        <a:bodyPr/>
        <a:lstStyle/>
        <a:p>
          <a:endParaRPr lang="sl-SI"/>
        </a:p>
      </dgm:t>
    </dgm:pt>
    <dgm:pt modelId="{C562C6DB-F38A-485A-9A7B-440D01ABCB67}" type="sibTrans" cxnId="{CB74697D-0F98-43C8-9F3F-EA4006FDFA84}">
      <dgm:prSet/>
      <dgm:spPr/>
      <dgm:t>
        <a:bodyPr/>
        <a:lstStyle/>
        <a:p>
          <a:endParaRPr lang="sl-SI"/>
        </a:p>
      </dgm:t>
    </dgm:pt>
    <dgm:pt modelId="{099464D6-8A33-4046-A805-0D264A26F72F}">
      <dgm:prSet/>
      <dgm:spPr/>
      <dgm:t>
        <a:bodyPr/>
        <a:lstStyle/>
        <a:p>
          <a:r>
            <a:rPr lang="sl-SI" b="1" dirty="0"/>
            <a:t>Rezultati projekta bodo anonimizirani…</a:t>
          </a:r>
        </a:p>
      </dgm:t>
    </dgm:pt>
    <dgm:pt modelId="{E21E9E5A-E439-44D0-A8DE-EB435FA6FF3D}" type="parTrans" cxnId="{4EAD9F06-0844-4CF1-A07F-B80D129B7E60}">
      <dgm:prSet/>
      <dgm:spPr/>
      <dgm:t>
        <a:bodyPr/>
        <a:lstStyle/>
        <a:p>
          <a:endParaRPr lang="sl-SI"/>
        </a:p>
      </dgm:t>
    </dgm:pt>
    <dgm:pt modelId="{D5DAB7FD-9381-4E7F-87BB-3AD0E5B2516A}" type="sibTrans" cxnId="{4EAD9F06-0844-4CF1-A07F-B80D129B7E60}">
      <dgm:prSet/>
      <dgm:spPr/>
      <dgm:t>
        <a:bodyPr/>
        <a:lstStyle/>
        <a:p>
          <a:endParaRPr lang="sl-SI"/>
        </a:p>
      </dgm:t>
    </dgm:pt>
    <dgm:pt modelId="{D1E27F15-A549-488C-97D9-ADC2C0455C33}" type="pres">
      <dgm:prSet presAssocID="{0408EBBF-F02E-4F13-91BB-137778F6A75D}" presName="composite" presStyleCnt="0">
        <dgm:presLayoutVars>
          <dgm:chMax val="1"/>
          <dgm:dir/>
          <dgm:resizeHandles val="exact"/>
        </dgm:presLayoutVars>
      </dgm:prSet>
      <dgm:spPr/>
    </dgm:pt>
    <dgm:pt modelId="{B9FF2796-2C8A-4A0E-BB00-09E2397F10A7}" type="pres">
      <dgm:prSet presAssocID="{0408EBBF-F02E-4F13-91BB-137778F6A75D}" presName="radial" presStyleCnt="0">
        <dgm:presLayoutVars>
          <dgm:animLvl val="ctr"/>
        </dgm:presLayoutVars>
      </dgm:prSet>
      <dgm:spPr/>
    </dgm:pt>
    <dgm:pt modelId="{151A877E-9D1B-4C7C-8A9D-7BCAE9C09E5F}" type="pres">
      <dgm:prSet presAssocID="{5FBF506A-B459-4671-A1E9-B45580422708}" presName="centerShape" presStyleLbl="vennNode1" presStyleIdx="0" presStyleCnt="11"/>
      <dgm:spPr/>
    </dgm:pt>
    <dgm:pt modelId="{78AC023B-2BFB-4C50-A6A8-E3138D7FEB34}" type="pres">
      <dgm:prSet presAssocID="{39B9555C-D640-42FE-855E-BBA61FE53105}" presName="node" presStyleLbl="vennNode1" presStyleIdx="1" presStyleCnt="11">
        <dgm:presLayoutVars>
          <dgm:bulletEnabled val="1"/>
        </dgm:presLayoutVars>
      </dgm:prSet>
      <dgm:spPr/>
    </dgm:pt>
    <dgm:pt modelId="{E2D69D57-4292-4A89-B338-EED4969670B7}" type="pres">
      <dgm:prSet presAssocID="{3C8C91F2-8504-4FA3-AF59-53993C9FC924}" presName="node" presStyleLbl="vennNode1" presStyleIdx="2" presStyleCnt="11">
        <dgm:presLayoutVars>
          <dgm:bulletEnabled val="1"/>
        </dgm:presLayoutVars>
      </dgm:prSet>
      <dgm:spPr/>
    </dgm:pt>
    <dgm:pt modelId="{747EEE0E-0420-4709-8F61-7480BB9DF73B}" type="pres">
      <dgm:prSet presAssocID="{FDF7A0D3-68E5-42E4-BA10-1F122C567E90}" presName="node" presStyleLbl="vennNode1" presStyleIdx="3" presStyleCnt="11">
        <dgm:presLayoutVars>
          <dgm:bulletEnabled val="1"/>
        </dgm:presLayoutVars>
      </dgm:prSet>
      <dgm:spPr/>
    </dgm:pt>
    <dgm:pt modelId="{B54D1A0F-055D-481E-88DF-175BB3D83D36}" type="pres">
      <dgm:prSet presAssocID="{6C574800-F601-4F65-BACA-71FBB882C679}" presName="node" presStyleLbl="vennNode1" presStyleIdx="4" presStyleCnt="11">
        <dgm:presLayoutVars>
          <dgm:bulletEnabled val="1"/>
        </dgm:presLayoutVars>
      </dgm:prSet>
      <dgm:spPr/>
    </dgm:pt>
    <dgm:pt modelId="{56A9CAC1-CEB3-4440-92D4-8DF8E2480AC3}" type="pres">
      <dgm:prSet presAssocID="{282EB6EC-9250-4078-BEC8-C012B767A18A}" presName="node" presStyleLbl="vennNode1" presStyleIdx="5" presStyleCnt="11">
        <dgm:presLayoutVars>
          <dgm:bulletEnabled val="1"/>
        </dgm:presLayoutVars>
      </dgm:prSet>
      <dgm:spPr/>
    </dgm:pt>
    <dgm:pt modelId="{1E69BBB5-8779-4A1D-8FBC-1DD5C4DBE272}" type="pres">
      <dgm:prSet presAssocID="{C7546A43-BFEC-46F9-863C-28CFA4344970}" presName="node" presStyleLbl="vennNode1" presStyleIdx="6" presStyleCnt="11">
        <dgm:presLayoutVars>
          <dgm:bulletEnabled val="1"/>
        </dgm:presLayoutVars>
      </dgm:prSet>
      <dgm:spPr/>
    </dgm:pt>
    <dgm:pt modelId="{C7D9A533-A917-40C2-84E2-D5E767815646}" type="pres">
      <dgm:prSet presAssocID="{BF6C3415-EAA9-45CD-B074-17117578B393}" presName="node" presStyleLbl="vennNode1" presStyleIdx="7" presStyleCnt="11">
        <dgm:presLayoutVars>
          <dgm:bulletEnabled val="1"/>
        </dgm:presLayoutVars>
      </dgm:prSet>
      <dgm:spPr/>
    </dgm:pt>
    <dgm:pt modelId="{C41A39A4-5EED-4EA5-BD97-FCA9440F7242}" type="pres">
      <dgm:prSet presAssocID="{C1C01FBA-6391-41BF-A194-A95A8A5795D0}" presName="node" presStyleLbl="vennNode1" presStyleIdx="8" presStyleCnt="11">
        <dgm:presLayoutVars>
          <dgm:bulletEnabled val="1"/>
        </dgm:presLayoutVars>
      </dgm:prSet>
      <dgm:spPr/>
    </dgm:pt>
    <dgm:pt modelId="{9E7D8F64-FDFA-424D-A34E-DCF95D166A2A}" type="pres">
      <dgm:prSet presAssocID="{86F7447A-EA22-4A1B-A97D-40AF599CD5BA}" presName="node" presStyleLbl="vennNode1" presStyleIdx="9" presStyleCnt="11">
        <dgm:presLayoutVars>
          <dgm:bulletEnabled val="1"/>
        </dgm:presLayoutVars>
      </dgm:prSet>
      <dgm:spPr/>
    </dgm:pt>
    <dgm:pt modelId="{8CC6A008-D51C-4F3A-A4FA-6F22BFC1D884}" type="pres">
      <dgm:prSet presAssocID="{099464D6-8A33-4046-A805-0D264A26F72F}" presName="node" presStyleLbl="vennNode1" presStyleIdx="10" presStyleCnt="11">
        <dgm:presLayoutVars>
          <dgm:bulletEnabled val="1"/>
        </dgm:presLayoutVars>
      </dgm:prSet>
      <dgm:spPr/>
    </dgm:pt>
  </dgm:ptLst>
  <dgm:cxnLst>
    <dgm:cxn modelId="{CB74697D-0F98-43C8-9F3F-EA4006FDFA84}" srcId="{5FBF506A-B459-4671-A1E9-B45580422708}" destId="{86F7447A-EA22-4A1B-A97D-40AF599CD5BA}" srcOrd="8" destOrd="0" parTransId="{607A1EF4-E599-403A-B96A-0CA37887FAFD}" sibTransId="{C562C6DB-F38A-485A-9A7B-440D01ABCB67}"/>
    <dgm:cxn modelId="{9E28AC21-02BE-4C6C-A129-796A2F47F034}" type="presOf" srcId="{6C574800-F601-4F65-BACA-71FBB882C679}" destId="{B54D1A0F-055D-481E-88DF-175BB3D83D36}" srcOrd="0" destOrd="0" presId="urn:microsoft.com/office/officeart/2005/8/layout/radial3"/>
    <dgm:cxn modelId="{1F099556-8398-4540-A513-BA797CACFA95}" type="presOf" srcId="{BF6C3415-EAA9-45CD-B074-17117578B393}" destId="{C7D9A533-A917-40C2-84E2-D5E767815646}" srcOrd="0" destOrd="0" presId="urn:microsoft.com/office/officeart/2005/8/layout/radial3"/>
    <dgm:cxn modelId="{95CCD019-B07E-4625-AC78-F39B7B77D255}" srcId="{5FBF506A-B459-4671-A1E9-B45580422708}" destId="{C1C01FBA-6391-41BF-A194-A95A8A5795D0}" srcOrd="7" destOrd="0" parTransId="{3F3C2A0B-C24A-43CB-9373-070D374E674A}" sibTransId="{FFCC7DF0-B777-441C-BB26-4A9CA524F7EB}"/>
    <dgm:cxn modelId="{EED4608A-CBEA-46AC-8766-649B9C268BC1}" type="presOf" srcId="{FDF7A0D3-68E5-42E4-BA10-1F122C567E90}" destId="{747EEE0E-0420-4709-8F61-7480BB9DF73B}" srcOrd="0" destOrd="0" presId="urn:microsoft.com/office/officeart/2005/8/layout/radial3"/>
    <dgm:cxn modelId="{A9535801-7D82-41A1-82E7-36117BDB2844}" type="presOf" srcId="{C7546A43-BFEC-46F9-863C-28CFA4344970}" destId="{1E69BBB5-8779-4A1D-8FBC-1DD5C4DBE272}" srcOrd="0" destOrd="0" presId="urn:microsoft.com/office/officeart/2005/8/layout/radial3"/>
    <dgm:cxn modelId="{BC4D9D0F-94B4-47FE-93F4-8AC19058D854}" type="presOf" srcId="{282EB6EC-9250-4078-BEC8-C012B767A18A}" destId="{56A9CAC1-CEB3-4440-92D4-8DF8E2480AC3}" srcOrd="0" destOrd="0" presId="urn:microsoft.com/office/officeart/2005/8/layout/radial3"/>
    <dgm:cxn modelId="{121B3BCF-AF1B-45BF-A4B5-35999A5EFA83}" srcId="{5FBF506A-B459-4671-A1E9-B45580422708}" destId="{3C8C91F2-8504-4FA3-AF59-53993C9FC924}" srcOrd="1" destOrd="0" parTransId="{7F4AA9A9-60CF-406D-AB0F-20C9C1052951}" sibTransId="{58D2B1AC-F89E-4C63-B41A-1E487BEF8D67}"/>
    <dgm:cxn modelId="{A6688D82-741C-42C3-AB4F-CFF05458E2DD}" type="presOf" srcId="{099464D6-8A33-4046-A805-0D264A26F72F}" destId="{8CC6A008-D51C-4F3A-A4FA-6F22BFC1D884}" srcOrd="0" destOrd="0" presId="urn:microsoft.com/office/officeart/2005/8/layout/radial3"/>
    <dgm:cxn modelId="{6B309549-107E-4BD3-9B7A-0360C08E866F}" srcId="{5FBF506A-B459-4671-A1E9-B45580422708}" destId="{FDF7A0D3-68E5-42E4-BA10-1F122C567E90}" srcOrd="2" destOrd="0" parTransId="{DB6B3628-AA29-4B90-BD38-BBAEBC40A289}" sibTransId="{3169685A-CD71-4F3E-9DAC-A91288D99929}"/>
    <dgm:cxn modelId="{4EAD9F06-0844-4CF1-A07F-B80D129B7E60}" srcId="{5FBF506A-B459-4671-A1E9-B45580422708}" destId="{099464D6-8A33-4046-A805-0D264A26F72F}" srcOrd="9" destOrd="0" parTransId="{E21E9E5A-E439-44D0-A8DE-EB435FA6FF3D}" sibTransId="{D5DAB7FD-9381-4E7F-87BB-3AD0E5B2516A}"/>
    <dgm:cxn modelId="{96A166AD-C226-4051-B713-BA5F2621AB96}" srcId="{5FBF506A-B459-4671-A1E9-B45580422708}" destId="{BF6C3415-EAA9-45CD-B074-17117578B393}" srcOrd="6" destOrd="0" parTransId="{8177B141-B609-45BE-B76D-E48DD90F2DD1}" sibTransId="{079D3253-5221-45A3-8E45-37CB43AFD1E2}"/>
    <dgm:cxn modelId="{B9ED7F74-9745-4DC9-8ABE-DE1930F4EE84}" type="presOf" srcId="{5FBF506A-B459-4671-A1E9-B45580422708}" destId="{151A877E-9D1B-4C7C-8A9D-7BCAE9C09E5F}" srcOrd="0" destOrd="0" presId="urn:microsoft.com/office/officeart/2005/8/layout/radial3"/>
    <dgm:cxn modelId="{EE2764F6-C249-4912-A068-554AF42E800A}" type="presOf" srcId="{C1C01FBA-6391-41BF-A194-A95A8A5795D0}" destId="{C41A39A4-5EED-4EA5-BD97-FCA9440F7242}" srcOrd="0" destOrd="0" presId="urn:microsoft.com/office/officeart/2005/8/layout/radial3"/>
    <dgm:cxn modelId="{2FFDC9D7-8ABF-4867-AD68-5E9FBD2D71B8}" srcId="{5FBF506A-B459-4671-A1E9-B45580422708}" destId="{6C574800-F601-4F65-BACA-71FBB882C679}" srcOrd="3" destOrd="0" parTransId="{6891E888-3FBC-40CE-B0DA-26C33B774610}" sibTransId="{60F7809C-C618-4242-A870-838E249D0633}"/>
    <dgm:cxn modelId="{A1FBEB2D-068B-4E65-90F7-C5C18B4CD019}" srcId="{5FBF506A-B459-4671-A1E9-B45580422708}" destId="{C7546A43-BFEC-46F9-863C-28CFA4344970}" srcOrd="5" destOrd="0" parTransId="{556236B7-81ED-4E58-B92D-25031B8AF1F0}" sibTransId="{22710B2D-1B54-466E-BC13-3D73E18FC5AB}"/>
    <dgm:cxn modelId="{D32AB768-CFEF-4F57-8F68-D5E367ACEAEE}" srcId="{5FBF506A-B459-4671-A1E9-B45580422708}" destId="{39B9555C-D640-42FE-855E-BBA61FE53105}" srcOrd="0" destOrd="0" parTransId="{2BEA88AB-C666-4CEF-80B0-E9CBF802961D}" sibTransId="{7E7101ED-A9F7-49F2-87EE-B281D9D2A3E4}"/>
    <dgm:cxn modelId="{3CFB98EB-3EF8-4594-8F17-05FB95634E19}" type="presOf" srcId="{39B9555C-D640-42FE-855E-BBA61FE53105}" destId="{78AC023B-2BFB-4C50-A6A8-E3138D7FEB34}" srcOrd="0" destOrd="0" presId="urn:microsoft.com/office/officeart/2005/8/layout/radial3"/>
    <dgm:cxn modelId="{59F14020-9BAA-4CD0-B57C-89080A2A9C85}" type="presOf" srcId="{0408EBBF-F02E-4F13-91BB-137778F6A75D}" destId="{D1E27F15-A549-488C-97D9-ADC2C0455C33}" srcOrd="0" destOrd="0" presId="urn:microsoft.com/office/officeart/2005/8/layout/radial3"/>
    <dgm:cxn modelId="{8F9B167D-C678-4EB8-955B-278A0D54B2DF}" type="presOf" srcId="{3C8C91F2-8504-4FA3-AF59-53993C9FC924}" destId="{E2D69D57-4292-4A89-B338-EED4969670B7}" srcOrd="0" destOrd="0" presId="urn:microsoft.com/office/officeart/2005/8/layout/radial3"/>
    <dgm:cxn modelId="{D7C8B166-5D87-4F37-9DC3-D874AA4402E3}" srcId="{5FBF506A-B459-4671-A1E9-B45580422708}" destId="{282EB6EC-9250-4078-BEC8-C012B767A18A}" srcOrd="4" destOrd="0" parTransId="{EB48DAD3-8BC7-4157-A501-7CF275E5EC23}" sibTransId="{68C5E356-3267-4001-8928-09A9631EA97A}"/>
    <dgm:cxn modelId="{641EC29D-1684-4BE6-8915-AF4C549AFB69}" srcId="{0408EBBF-F02E-4F13-91BB-137778F6A75D}" destId="{5FBF506A-B459-4671-A1E9-B45580422708}" srcOrd="0" destOrd="0" parTransId="{8FA2AA8D-1B63-4BF5-B378-D9792F30AB22}" sibTransId="{71086B55-626E-41B6-A483-BABDEF3C7D18}"/>
    <dgm:cxn modelId="{FD65B85A-BCEE-46C2-9274-C448A55CA317}" type="presOf" srcId="{86F7447A-EA22-4A1B-A97D-40AF599CD5BA}" destId="{9E7D8F64-FDFA-424D-A34E-DCF95D166A2A}" srcOrd="0" destOrd="0" presId="urn:microsoft.com/office/officeart/2005/8/layout/radial3"/>
    <dgm:cxn modelId="{D71F0795-908F-4F06-A768-923BA99230F5}" type="presParOf" srcId="{D1E27F15-A549-488C-97D9-ADC2C0455C33}" destId="{B9FF2796-2C8A-4A0E-BB00-09E2397F10A7}" srcOrd="0" destOrd="0" presId="urn:microsoft.com/office/officeart/2005/8/layout/radial3"/>
    <dgm:cxn modelId="{E2B44F93-D157-4775-B7D7-FD36936925E2}" type="presParOf" srcId="{B9FF2796-2C8A-4A0E-BB00-09E2397F10A7}" destId="{151A877E-9D1B-4C7C-8A9D-7BCAE9C09E5F}" srcOrd="0" destOrd="0" presId="urn:microsoft.com/office/officeart/2005/8/layout/radial3"/>
    <dgm:cxn modelId="{3B9F4FA2-785E-45D4-9B69-8071A2EAEA20}" type="presParOf" srcId="{B9FF2796-2C8A-4A0E-BB00-09E2397F10A7}" destId="{78AC023B-2BFB-4C50-A6A8-E3138D7FEB34}" srcOrd="1" destOrd="0" presId="urn:microsoft.com/office/officeart/2005/8/layout/radial3"/>
    <dgm:cxn modelId="{0F925DD2-3400-466A-AFF2-B7DB266CBA5B}" type="presParOf" srcId="{B9FF2796-2C8A-4A0E-BB00-09E2397F10A7}" destId="{E2D69D57-4292-4A89-B338-EED4969670B7}" srcOrd="2" destOrd="0" presId="urn:microsoft.com/office/officeart/2005/8/layout/radial3"/>
    <dgm:cxn modelId="{11CD72D5-B823-40B1-9F15-82E1A9316EED}" type="presParOf" srcId="{B9FF2796-2C8A-4A0E-BB00-09E2397F10A7}" destId="{747EEE0E-0420-4709-8F61-7480BB9DF73B}" srcOrd="3" destOrd="0" presId="urn:microsoft.com/office/officeart/2005/8/layout/radial3"/>
    <dgm:cxn modelId="{B93DE13A-77A2-4D70-AACE-23A9F338C4DC}" type="presParOf" srcId="{B9FF2796-2C8A-4A0E-BB00-09E2397F10A7}" destId="{B54D1A0F-055D-481E-88DF-175BB3D83D36}" srcOrd="4" destOrd="0" presId="urn:microsoft.com/office/officeart/2005/8/layout/radial3"/>
    <dgm:cxn modelId="{7FC50DF2-876D-4DDC-9CF7-0B53303AD2F9}" type="presParOf" srcId="{B9FF2796-2C8A-4A0E-BB00-09E2397F10A7}" destId="{56A9CAC1-CEB3-4440-92D4-8DF8E2480AC3}" srcOrd="5" destOrd="0" presId="urn:microsoft.com/office/officeart/2005/8/layout/radial3"/>
    <dgm:cxn modelId="{72D136B7-8CDB-4FC3-A80B-D679C85D3513}" type="presParOf" srcId="{B9FF2796-2C8A-4A0E-BB00-09E2397F10A7}" destId="{1E69BBB5-8779-4A1D-8FBC-1DD5C4DBE272}" srcOrd="6" destOrd="0" presId="urn:microsoft.com/office/officeart/2005/8/layout/radial3"/>
    <dgm:cxn modelId="{470B003B-1C91-4647-AABD-7261BE0E16FD}" type="presParOf" srcId="{B9FF2796-2C8A-4A0E-BB00-09E2397F10A7}" destId="{C7D9A533-A917-40C2-84E2-D5E767815646}" srcOrd="7" destOrd="0" presId="urn:microsoft.com/office/officeart/2005/8/layout/radial3"/>
    <dgm:cxn modelId="{B1376858-65DB-48C4-9422-CBC2B3DF20A1}" type="presParOf" srcId="{B9FF2796-2C8A-4A0E-BB00-09E2397F10A7}" destId="{C41A39A4-5EED-4EA5-BD97-FCA9440F7242}" srcOrd="8" destOrd="0" presId="urn:microsoft.com/office/officeart/2005/8/layout/radial3"/>
    <dgm:cxn modelId="{B09A08D0-5B00-428C-996D-BFBB840CE94D}" type="presParOf" srcId="{B9FF2796-2C8A-4A0E-BB00-09E2397F10A7}" destId="{9E7D8F64-FDFA-424D-A34E-DCF95D166A2A}" srcOrd="9" destOrd="0" presId="urn:microsoft.com/office/officeart/2005/8/layout/radial3"/>
    <dgm:cxn modelId="{1421223A-5EA4-40AD-A223-CAB8F5E6DA08}" type="presParOf" srcId="{B9FF2796-2C8A-4A0E-BB00-09E2397F10A7}" destId="{8CC6A008-D51C-4F3A-A4FA-6F22BFC1D884}" srcOrd="10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C55D822-1A46-430C-9BEB-39A5DBEA55C8}" type="doc">
      <dgm:prSet loTypeId="urn:microsoft.com/office/officeart/2005/8/layout/list1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sl-SI"/>
        </a:p>
      </dgm:t>
    </dgm:pt>
    <dgm:pt modelId="{5335DBB1-ADB6-49CC-8C81-824C3CBBB9F4}">
      <dgm:prSet phldrT="[besedilo]" custT="1"/>
      <dgm:spPr/>
      <dgm:t>
        <a:bodyPr/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400" kern="1200" dirty="0">
              <a:solidFill>
                <a:prstClr val="white"/>
              </a:solidFill>
              <a:latin typeface="Arial"/>
              <a:ea typeface="+mn-ea"/>
              <a:cs typeface="+mn-cs"/>
            </a:rPr>
            <a:t>Uporabnik spozna svojo porabo</a:t>
          </a:r>
        </a:p>
      </dgm:t>
    </dgm:pt>
    <dgm:pt modelId="{5ADDD48E-F45C-4DCC-8ED3-72B3C23BDA5F}" type="parTrans" cxnId="{7E20E083-612E-4045-985A-BA6D1CF92367}">
      <dgm:prSet/>
      <dgm:spPr/>
      <dgm:t>
        <a:bodyPr/>
        <a:lstStyle/>
        <a:p>
          <a:endParaRPr lang="sl-SI"/>
        </a:p>
      </dgm:t>
    </dgm:pt>
    <dgm:pt modelId="{1396052F-DEF5-40F3-AAF8-82818A92E4F0}" type="sibTrans" cxnId="{7E20E083-612E-4045-985A-BA6D1CF92367}">
      <dgm:prSet/>
      <dgm:spPr/>
      <dgm:t>
        <a:bodyPr/>
        <a:lstStyle/>
        <a:p>
          <a:endParaRPr lang="sl-SI"/>
        </a:p>
      </dgm:t>
    </dgm:pt>
    <dgm:pt modelId="{4455A74C-C587-4A1B-953F-E5665F5EFE00}">
      <dgm:prSet phldrT="[besedilo]" custT="1"/>
      <dgm:spPr/>
      <dgm:t>
        <a:bodyPr/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400" kern="1200" dirty="0">
              <a:solidFill>
                <a:prstClr val="white"/>
              </a:solidFill>
              <a:latin typeface="Arial"/>
              <a:ea typeface="+mn-ea"/>
              <a:cs typeface="+mn-cs"/>
            </a:rPr>
            <a:t>Uporabnik krmili svojo porabo</a:t>
          </a:r>
        </a:p>
      </dgm:t>
    </dgm:pt>
    <dgm:pt modelId="{DA3E597F-C5AD-4D35-8BB7-08E7B1A7DD92}" type="parTrans" cxnId="{07A0BA1E-0307-4844-8C65-8E28B7629C40}">
      <dgm:prSet/>
      <dgm:spPr/>
      <dgm:t>
        <a:bodyPr/>
        <a:lstStyle/>
        <a:p>
          <a:endParaRPr lang="sl-SI"/>
        </a:p>
      </dgm:t>
    </dgm:pt>
    <dgm:pt modelId="{5E7C9F2A-D05B-4FE9-9F14-F284866226E3}" type="sibTrans" cxnId="{07A0BA1E-0307-4844-8C65-8E28B7629C40}">
      <dgm:prSet/>
      <dgm:spPr/>
      <dgm:t>
        <a:bodyPr/>
        <a:lstStyle/>
        <a:p>
          <a:endParaRPr lang="sl-SI"/>
        </a:p>
      </dgm:t>
    </dgm:pt>
    <dgm:pt modelId="{6E999F44-9240-4B9B-B39A-E825A7D0F993}">
      <dgm:prSet phldrT="[besedilo]" custT="1"/>
      <dgm:spPr/>
      <dgm:t>
        <a:bodyPr/>
        <a:lstStyle/>
        <a:p>
          <a:r>
            <a:rPr lang="sl-SI" sz="2400" dirty="0"/>
            <a:t>Varne uporabne tehnologije za vsakogar</a:t>
          </a:r>
        </a:p>
      </dgm:t>
    </dgm:pt>
    <dgm:pt modelId="{00C3AD5C-D9AD-4899-8411-EA22E5F0B98E}" type="parTrans" cxnId="{A1803FDC-AA4A-40FF-9B08-A3DFD2DF1D26}">
      <dgm:prSet/>
      <dgm:spPr/>
      <dgm:t>
        <a:bodyPr/>
        <a:lstStyle/>
        <a:p>
          <a:endParaRPr lang="sl-SI"/>
        </a:p>
      </dgm:t>
    </dgm:pt>
    <dgm:pt modelId="{B32B1771-4B7F-4BF5-874F-F6DD49D20149}" type="sibTrans" cxnId="{A1803FDC-AA4A-40FF-9B08-A3DFD2DF1D26}">
      <dgm:prSet/>
      <dgm:spPr/>
      <dgm:t>
        <a:bodyPr/>
        <a:lstStyle/>
        <a:p>
          <a:endParaRPr lang="sl-SI"/>
        </a:p>
      </dgm:t>
    </dgm:pt>
    <dgm:pt modelId="{B0BDCE1A-72BB-4B37-B104-08F413269FBC}">
      <dgm:prSet phldrT="[besedilo]" custT="1"/>
      <dgm:spPr/>
      <dgm:t>
        <a:bodyPr/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000" kern="1200" dirty="0">
              <a:solidFill>
                <a:prstClr val="white"/>
              </a:solidFill>
              <a:latin typeface="Arial"/>
              <a:ea typeface="+mn-ea"/>
              <a:cs typeface="+mn-cs"/>
            </a:rPr>
            <a:t>Vse rešitve na enem mestu – mobilni telefon</a:t>
          </a:r>
        </a:p>
      </dgm:t>
    </dgm:pt>
    <dgm:pt modelId="{61DB0929-03AC-4D47-8154-299E7111A82C}" type="parTrans" cxnId="{65E61AB1-C156-41D5-AF70-6C1EF3D83646}">
      <dgm:prSet/>
      <dgm:spPr/>
      <dgm:t>
        <a:bodyPr/>
        <a:lstStyle/>
        <a:p>
          <a:endParaRPr lang="sl-SI"/>
        </a:p>
      </dgm:t>
    </dgm:pt>
    <dgm:pt modelId="{20E2A35D-38CD-4DF6-8F68-BCDD159F2250}" type="sibTrans" cxnId="{65E61AB1-C156-41D5-AF70-6C1EF3D83646}">
      <dgm:prSet/>
      <dgm:spPr/>
      <dgm:t>
        <a:bodyPr/>
        <a:lstStyle/>
        <a:p>
          <a:endParaRPr lang="sl-SI"/>
        </a:p>
      </dgm:t>
    </dgm:pt>
    <dgm:pt modelId="{0B449EDE-DF74-4E45-824D-686A169C7320}">
      <dgm:prSet phldrT="[besedilo]" custT="1"/>
      <dgm:spPr/>
      <dgm:t>
        <a:bodyPr/>
        <a:lstStyle/>
        <a:p>
          <a:r>
            <a:rPr lang="sl-SI" sz="2400" dirty="0"/>
            <a:t>Neposreden dostop do svojih podatkov</a:t>
          </a:r>
        </a:p>
      </dgm:t>
    </dgm:pt>
    <dgm:pt modelId="{561D08AB-5854-4703-938B-24BB15581108}" type="parTrans" cxnId="{A037DC16-C9AD-40A1-8CF2-103B5582AB51}">
      <dgm:prSet/>
      <dgm:spPr/>
      <dgm:t>
        <a:bodyPr/>
        <a:lstStyle/>
        <a:p>
          <a:endParaRPr lang="sl-SI"/>
        </a:p>
      </dgm:t>
    </dgm:pt>
    <dgm:pt modelId="{7A6419AC-851E-4528-A4F6-FB08344FD3D9}" type="sibTrans" cxnId="{A037DC16-C9AD-40A1-8CF2-103B5582AB51}">
      <dgm:prSet/>
      <dgm:spPr/>
      <dgm:t>
        <a:bodyPr/>
        <a:lstStyle/>
        <a:p>
          <a:endParaRPr lang="sl-SI"/>
        </a:p>
      </dgm:t>
    </dgm:pt>
    <dgm:pt modelId="{90248603-128A-4D29-97B6-0B2A43498C59}">
      <dgm:prSet phldrT="[besedilo]" custT="1"/>
      <dgm:spPr/>
      <dgm:t>
        <a:bodyPr/>
        <a:lstStyle/>
        <a:p>
          <a:r>
            <a:rPr lang="sl-SI" sz="1050" dirty="0"/>
            <a:t>Nižja cena za uporabo omrežja – nižji strošek električne energije, če se odjemalec prilagaja</a:t>
          </a:r>
        </a:p>
      </dgm:t>
    </dgm:pt>
    <dgm:pt modelId="{F9239BD3-80EE-49C7-AA54-146E32A869E5}" type="parTrans" cxnId="{1298B9DD-BDE7-48FF-8D3A-FAE7CE156822}">
      <dgm:prSet/>
      <dgm:spPr/>
      <dgm:t>
        <a:bodyPr/>
        <a:lstStyle/>
        <a:p>
          <a:endParaRPr lang="sl-SI"/>
        </a:p>
      </dgm:t>
    </dgm:pt>
    <dgm:pt modelId="{3553F4CF-FE84-4C73-9727-F32E82CF93B4}" type="sibTrans" cxnId="{1298B9DD-BDE7-48FF-8D3A-FAE7CE156822}">
      <dgm:prSet/>
      <dgm:spPr/>
      <dgm:t>
        <a:bodyPr/>
        <a:lstStyle/>
        <a:p>
          <a:endParaRPr lang="sl-SI"/>
        </a:p>
      </dgm:t>
    </dgm:pt>
    <dgm:pt modelId="{599CAC80-7039-4F6D-BBCA-94A1DAF6476C}">
      <dgm:prSet phldrT="[besedilo]" custT="1"/>
      <dgm:spPr/>
      <dgm:t>
        <a:bodyPr/>
        <a:lstStyle/>
        <a:p>
          <a:r>
            <a:rPr lang="sl-SI" sz="1800" b="1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ODJEMALEC POSTAJA AKTIVNI UDELEŽENEC NA TRGU Z EE</a:t>
          </a:r>
        </a:p>
      </dgm:t>
    </dgm:pt>
    <dgm:pt modelId="{8BC4C363-F8FA-4603-9D57-FBFB7B548A9B}" type="parTrans" cxnId="{752D45C2-FCAE-451A-9776-DFBDFAC98D36}">
      <dgm:prSet/>
      <dgm:spPr/>
      <dgm:t>
        <a:bodyPr/>
        <a:lstStyle/>
        <a:p>
          <a:endParaRPr lang="sl-SI"/>
        </a:p>
      </dgm:t>
    </dgm:pt>
    <dgm:pt modelId="{127088A9-BC66-464B-8A1E-A72D5F8B46CC}" type="sibTrans" cxnId="{752D45C2-FCAE-451A-9776-DFBDFAC98D36}">
      <dgm:prSet/>
      <dgm:spPr/>
      <dgm:t>
        <a:bodyPr/>
        <a:lstStyle/>
        <a:p>
          <a:endParaRPr lang="sl-SI"/>
        </a:p>
      </dgm:t>
    </dgm:pt>
    <dgm:pt modelId="{BF38AD25-16FB-464C-BB90-602E64F1E7DB}">
      <dgm:prSet phldrT="[besedilo]" custT="1"/>
      <dgm:spPr/>
      <dgm:t>
        <a:bodyPr/>
        <a:lstStyle/>
        <a:p>
          <a:r>
            <a:rPr lang="sl-SI" sz="2400" dirty="0"/>
            <a:t>Nagradna igra – e kolesa in skuterji</a:t>
          </a:r>
        </a:p>
      </dgm:t>
    </dgm:pt>
    <dgm:pt modelId="{80B99C64-AD1B-4901-AAA2-F70B2ABF7FE4}" type="parTrans" cxnId="{6EF48875-E383-4D6A-BD17-2B8C1529924E}">
      <dgm:prSet/>
      <dgm:spPr/>
      <dgm:t>
        <a:bodyPr/>
        <a:lstStyle/>
        <a:p>
          <a:endParaRPr lang="sl-SI"/>
        </a:p>
      </dgm:t>
    </dgm:pt>
    <dgm:pt modelId="{F37BBE71-6C99-4827-AF81-2A60BC7124BF}" type="sibTrans" cxnId="{6EF48875-E383-4D6A-BD17-2B8C1529924E}">
      <dgm:prSet/>
      <dgm:spPr/>
      <dgm:t>
        <a:bodyPr/>
        <a:lstStyle/>
        <a:p>
          <a:endParaRPr lang="sl-SI"/>
        </a:p>
      </dgm:t>
    </dgm:pt>
    <dgm:pt modelId="{878E6E87-E1FC-4EBC-8EE5-587FBFB4B251}" type="pres">
      <dgm:prSet presAssocID="{0C55D822-1A46-430C-9BEB-39A5DBEA55C8}" presName="linear" presStyleCnt="0">
        <dgm:presLayoutVars>
          <dgm:dir/>
          <dgm:animLvl val="lvl"/>
          <dgm:resizeHandles val="exact"/>
        </dgm:presLayoutVars>
      </dgm:prSet>
      <dgm:spPr/>
    </dgm:pt>
    <dgm:pt modelId="{B6468E92-FBBD-48C1-8EF3-AA0C668319A9}" type="pres">
      <dgm:prSet presAssocID="{0B449EDE-DF74-4E45-824D-686A169C7320}" presName="parentLin" presStyleCnt="0"/>
      <dgm:spPr/>
    </dgm:pt>
    <dgm:pt modelId="{24DEAF91-D457-47EF-B420-04BF6D63B41C}" type="pres">
      <dgm:prSet presAssocID="{0B449EDE-DF74-4E45-824D-686A169C7320}" presName="parentLeftMargin" presStyleLbl="node1" presStyleIdx="0" presStyleCnt="8"/>
      <dgm:spPr/>
    </dgm:pt>
    <dgm:pt modelId="{B101FC09-A4E4-418E-8C1C-72BCE2F2CD57}" type="pres">
      <dgm:prSet presAssocID="{0B449EDE-DF74-4E45-824D-686A169C7320}" presName="parentText" presStyleLbl="node1" presStyleIdx="0" presStyleCnt="8">
        <dgm:presLayoutVars>
          <dgm:chMax val="0"/>
          <dgm:bulletEnabled val="1"/>
        </dgm:presLayoutVars>
      </dgm:prSet>
      <dgm:spPr/>
    </dgm:pt>
    <dgm:pt modelId="{F0F228CC-C355-4AD0-9DD5-C55BDC966221}" type="pres">
      <dgm:prSet presAssocID="{0B449EDE-DF74-4E45-824D-686A169C7320}" presName="negativeSpace" presStyleCnt="0"/>
      <dgm:spPr/>
    </dgm:pt>
    <dgm:pt modelId="{B85D027A-6C53-4738-8027-A64527133B77}" type="pres">
      <dgm:prSet presAssocID="{0B449EDE-DF74-4E45-824D-686A169C7320}" presName="childText" presStyleLbl="conFgAcc1" presStyleIdx="0" presStyleCnt="8">
        <dgm:presLayoutVars>
          <dgm:bulletEnabled val="1"/>
        </dgm:presLayoutVars>
      </dgm:prSet>
      <dgm:spPr/>
    </dgm:pt>
    <dgm:pt modelId="{E0694828-E093-4105-9CB9-BA616A075E3E}" type="pres">
      <dgm:prSet presAssocID="{7A6419AC-851E-4528-A4F6-FB08344FD3D9}" presName="spaceBetweenRectangles" presStyleCnt="0"/>
      <dgm:spPr/>
    </dgm:pt>
    <dgm:pt modelId="{33003A0E-853F-485F-9C5D-307975C0EDF6}" type="pres">
      <dgm:prSet presAssocID="{5335DBB1-ADB6-49CC-8C81-824C3CBBB9F4}" presName="parentLin" presStyleCnt="0"/>
      <dgm:spPr/>
    </dgm:pt>
    <dgm:pt modelId="{347FA049-FCB4-4F5B-ABC7-03DC9E949046}" type="pres">
      <dgm:prSet presAssocID="{5335DBB1-ADB6-49CC-8C81-824C3CBBB9F4}" presName="parentLeftMargin" presStyleLbl="node1" presStyleIdx="0" presStyleCnt="8"/>
      <dgm:spPr/>
    </dgm:pt>
    <dgm:pt modelId="{67AFF468-3202-4419-A10C-DF5E141D8D5F}" type="pres">
      <dgm:prSet presAssocID="{5335DBB1-ADB6-49CC-8C81-824C3CBBB9F4}" presName="parentText" presStyleLbl="node1" presStyleIdx="1" presStyleCnt="8">
        <dgm:presLayoutVars>
          <dgm:chMax val="0"/>
          <dgm:bulletEnabled val="1"/>
        </dgm:presLayoutVars>
      </dgm:prSet>
      <dgm:spPr/>
    </dgm:pt>
    <dgm:pt modelId="{F34301BB-F7D3-4982-820F-FE122AA2BD6B}" type="pres">
      <dgm:prSet presAssocID="{5335DBB1-ADB6-49CC-8C81-824C3CBBB9F4}" presName="negativeSpace" presStyleCnt="0"/>
      <dgm:spPr/>
    </dgm:pt>
    <dgm:pt modelId="{FB93F770-F0A7-45ED-85EA-D44CE7B601A8}" type="pres">
      <dgm:prSet presAssocID="{5335DBB1-ADB6-49CC-8C81-824C3CBBB9F4}" presName="childText" presStyleLbl="conFgAcc1" presStyleIdx="1" presStyleCnt="8">
        <dgm:presLayoutVars>
          <dgm:bulletEnabled val="1"/>
        </dgm:presLayoutVars>
      </dgm:prSet>
      <dgm:spPr/>
    </dgm:pt>
    <dgm:pt modelId="{25BB78A9-28DE-41D1-B776-1892CBC736EB}" type="pres">
      <dgm:prSet presAssocID="{1396052F-DEF5-40F3-AAF8-82818A92E4F0}" presName="spaceBetweenRectangles" presStyleCnt="0"/>
      <dgm:spPr/>
    </dgm:pt>
    <dgm:pt modelId="{566D179D-99A0-4DF0-98A3-2E17B4721E4F}" type="pres">
      <dgm:prSet presAssocID="{4455A74C-C587-4A1B-953F-E5665F5EFE00}" presName="parentLin" presStyleCnt="0"/>
      <dgm:spPr/>
    </dgm:pt>
    <dgm:pt modelId="{5AA3613A-9AC3-4C66-8F6A-675B896D37E1}" type="pres">
      <dgm:prSet presAssocID="{4455A74C-C587-4A1B-953F-E5665F5EFE00}" presName="parentLeftMargin" presStyleLbl="node1" presStyleIdx="1" presStyleCnt="8"/>
      <dgm:spPr/>
    </dgm:pt>
    <dgm:pt modelId="{27F3BD8B-FAF9-4B7F-ABF4-2FBC7DBBE7AF}" type="pres">
      <dgm:prSet presAssocID="{4455A74C-C587-4A1B-953F-E5665F5EFE00}" presName="parentText" presStyleLbl="node1" presStyleIdx="2" presStyleCnt="8">
        <dgm:presLayoutVars>
          <dgm:chMax val="0"/>
          <dgm:bulletEnabled val="1"/>
        </dgm:presLayoutVars>
      </dgm:prSet>
      <dgm:spPr/>
    </dgm:pt>
    <dgm:pt modelId="{F657967E-3BD5-42CA-9981-6CE24D773F1A}" type="pres">
      <dgm:prSet presAssocID="{4455A74C-C587-4A1B-953F-E5665F5EFE00}" presName="negativeSpace" presStyleCnt="0"/>
      <dgm:spPr/>
    </dgm:pt>
    <dgm:pt modelId="{40095670-C949-420A-AB12-5D6D60F3CD02}" type="pres">
      <dgm:prSet presAssocID="{4455A74C-C587-4A1B-953F-E5665F5EFE00}" presName="childText" presStyleLbl="conFgAcc1" presStyleIdx="2" presStyleCnt="8">
        <dgm:presLayoutVars>
          <dgm:bulletEnabled val="1"/>
        </dgm:presLayoutVars>
      </dgm:prSet>
      <dgm:spPr/>
    </dgm:pt>
    <dgm:pt modelId="{79B97120-6E43-4558-8B42-7A52D0C3EA4A}" type="pres">
      <dgm:prSet presAssocID="{5E7C9F2A-D05B-4FE9-9F14-F284866226E3}" presName="spaceBetweenRectangles" presStyleCnt="0"/>
      <dgm:spPr/>
    </dgm:pt>
    <dgm:pt modelId="{3B583030-0196-464E-8060-010F6140CD32}" type="pres">
      <dgm:prSet presAssocID="{B0BDCE1A-72BB-4B37-B104-08F413269FBC}" presName="parentLin" presStyleCnt="0"/>
      <dgm:spPr/>
    </dgm:pt>
    <dgm:pt modelId="{24BED583-2CA9-496F-B64F-896382EEB7EE}" type="pres">
      <dgm:prSet presAssocID="{B0BDCE1A-72BB-4B37-B104-08F413269FBC}" presName="parentLeftMargin" presStyleLbl="node1" presStyleIdx="2" presStyleCnt="8"/>
      <dgm:spPr/>
    </dgm:pt>
    <dgm:pt modelId="{380B24F0-9A0F-4F83-A8F0-E38E93BB376D}" type="pres">
      <dgm:prSet presAssocID="{B0BDCE1A-72BB-4B37-B104-08F413269FBC}" presName="parentText" presStyleLbl="node1" presStyleIdx="3" presStyleCnt="8">
        <dgm:presLayoutVars>
          <dgm:chMax val="0"/>
          <dgm:bulletEnabled val="1"/>
        </dgm:presLayoutVars>
      </dgm:prSet>
      <dgm:spPr/>
    </dgm:pt>
    <dgm:pt modelId="{DE0FB715-7198-4325-A718-78661FDB368B}" type="pres">
      <dgm:prSet presAssocID="{B0BDCE1A-72BB-4B37-B104-08F413269FBC}" presName="negativeSpace" presStyleCnt="0"/>
      <dgm:spPr/>
    </dgm:pt>
    <dgm:pt modelId="{157C12E6-A0D1-4EBC-BB99-EE631948231C}" type="pres">
      <dgm:prSet presAssocID="{B0BDCE1A-72BB-4B37-B104-08F413269FBC}" presName="childText" presStyleLbl="conFgAcc1" presStyleIdx="3" presStyleCnt="8">
        <dgm:presLayoutVars>
          <dgm:bulletEnabled val="1"/>
        </dgm:presLayoutVars>
      </dgm:prSet>
      <dgm:spPr/>
    </dgm:pt>
    <dgm:pt modelId="{172DE289-E11F-4601-99E5-737795C4399C}" type="pres">
      <dgm:prSet presAssocID="{20E2A35D-38CD-4DF6-8F68-BCDD159F2250}" presName="spaceBetweenRectangles" presStyleCnt="0"/>
      <dgm:spPr/>
    </dgm:pt>
    <dgm:pt modelId="{031C5955-C87D-4695-9C7A-720C2F4A97EC}" type="pres">
      <dgm:prSet presAssocID="{6E999F44-9240-4B9B-B39A-E825A7D0F993}" presName="parentLin" presStyleCnt="0"/>
      <dgm:spPr/>
    </dgm:pt>
    <dgm:pt modelId="{31575F6F-3CBA-48B2-B1D5-485E5F0C4C7B}" type="pres">
      <dgm:prSet presAssocID="{6E999F44-9240-4B9B-B39A-E825A7D0F993}" presName="parentLeftMargin" presStyleLbl="node1" presStyleIdx="3" presStyleCnt="8"/>
      <dgm:spPr/>
    </dgm:pt>
    <dgm:pt modelId="{9BB3E064-F83A-4F95-A798-633E9C14B006}" type="pres">
      <dgm:prSet presAssocID="{6E999F44-9240-4B9B-B39A-E825A7D0F993}" presName="parentText" presStyleLbl="node1" presStyleIdx="4" presStyleCnt="8">
        <dgm:presLayoutVars>
          <dgm:chMax val="0"/>
          <dgm:bulletEnabled val="1"/>
        </dgm:presLayoutVars>
      </dgm:prSet>
      <dgm:spPr/>
    </dgm:pt>
    <dgm:pt modelId="{6B537060-C0FC-4ADE-AB8A-2D6593605B98}" type="pres">
      <dgm:prSet presAssocID="{6E999F44-9240-4B9B-B39A-E825A7D0F993}" presName="negativeSpace" presStyleCnt="0"/>
      <dgm:spPr/>
    </dgm:pt>
    <dgm:pt modelId="{3BCCF15D-35B4-40E6-9207-A105616910C6}" type="pres">
      <dgm:prSet presAssocID="{6E999F44-9240-4B9B-B39A-E825A7D0F993}" presName="childText" presStyleLbl="conFgAcc1" presStyleIdx="4" presStyleCnt="8">
        <dgm:presLayoutVars>
          <dgm:bulletEnabled val="1"/>
        </dgm:presLayoutVars>
      </dgm:prSet>
      <dgm:spPr/>
    </dgm:pt>
    <dgm:pt modelId="{5DDDE00A-779C-4F8A-9DF9-3FB84A98D573}" type="pres">
      <dgm:prSet presAssocID="{B32B1771-4B7F-4BF5-874F-F6DD49D20149}" presName="spaceBetweenRectangles" presStyleCnt="0"/>
      <dgm:spPr/>
    </dgm:pt>
    <dgm:pt modelId="{D3375281-51DF-4F5B-8F11-455E11306F8D}" type="pres">
      <dgm:prSet presAssocID="{90248603-128A-4D29-97B6-0B2A43498C59}" presName="parentLin" presStyleCnt="0"/>
      <dgm:spPr/>
    </dgm:pt>
    <dgm:pt modelId="{23B0CE35-A1DF-433E-8664-E42F89CE1362}" type="pres">
      <dgm:prSet presAssocID="{90248603-128A-4D29-97B6-0B2A43498C59}" presName="parentLeftMargin" presStyleLbl="node1" presStyleIdx="4" presStyleCnt="8"/>
      <dgm:spPr/>
    </dgm:pt>
    <dgm:pt modelId="{EEC0F25D-387A-4593-897D-B7DF5C766541}" type="pres">
      <dgm:prSet presAssocID="{90248603-128A-4D29-97B6-0B2A43498C59}" presName="parentText" presStyleLbl="node1" presStyleIdx="5" presStyleCnt="8">
        <dgm:presLayoutVars>
          <dgm:chMax val="0"/>
          <dgm:bulletEnabled val="1"/>
        </dgm:presLayoutVars>
      </dgm:prSet>
      <dgm:spPr/>
    </dgm:pt>
    <dgm:pt modelId="{886818DA-C451-4EB3-BA77-BD4859C5DF06}" type="pres">
      <dgm:prSet presAssocID="{90248603-128A-4D29-97B6-0B2A43498C59}" presName="negativeSpace" presStyleCnt="0"/>
      <dgm:spPr/>
    </dgm:pt>
    <dgm:pt modelId="{3AF71888-9514-4D11-8534-721C66A69814}" type="pres">
      <dgm:prSet presAssocID="{90248603-128A-4D29-97B6-0B2A43498C59}" presName="childText" presStyleLbl="conFgAcc1" presStyleIdx="5" presStyleCnt="8">
        <dgm:presLayoutVars>
          <dgm:bulletEnabled val="1"/>
        </dgm:presLayoutVars>
      </dgm:prSet>
      <dgm:spPr/>
    </dgm:pt>
    <dgm:pt modelId="{68CA13A9-D7D0-43A2-83DF-4FC531DEB56A}" type="pres">
      <dgm:prSet presAssocID="{3553F4CF-FE84-4C73-9727-F32E82CF93B4}" presName="spaceBetweenRectangles" presStyleCnt="0"/>
      <dgm:spPr/>
    </dgm:pt>
    <dgm:pt modelId="{E3311B9C-ACFF-4525-A5C7-66FA7153DD95}" type="pres">
      <dgm:prSet presAssocID="{BF38AD25-16FB-464C-BB90-602E64F1E7DB}" presName="parentLin" presStyleCnt="0"/>
      <dgm:spPr/>
    </dgm:pt>
    <dgm:pt modelId="{BA7A2851-695E-4A1E-94E6-E6082B0E1CFE}" type="pres">
      <dgm:prSet presAssocID="{BF38AD25-16FB-464C-BB90-602E64F1E7DB}" presName="parentLeftMargin" presStyleLbl="node1" presStyleIdx="5" presStyleCnt="8"/>
      <dgm:spPr/>
    </dgm:pt>
    <dgm:pt modelId="{DDD924D6-85A5-497B-8C68-70EF385BB95B}" type="pres">
      <dgm:prSet presAssocID="{BF38AD25-16FB-464C-BB90-602E64F1E7DB}" presName="parentText" presStyleLbl="node1" presStyleIdx="6" presStyleCnt="8">
        <dgm:presLayoutVars>
          <dgm:chMax val="0"/>
          <dgm:bulletEnabled val="1"/>
        </dgm:presLayoutVars>
      </dgm:prSet>
      <dgm:spPr/>
    </dgm:pt>
    <dgm:pt modelId="{CE25CFEB-4841-4F62-874E-30F5C3361146}" type="pres">
      <dgm:prSet presAssocID="{BF38AD25-16FB-464C-BB90-602E64F1E7DB}" presName="negativeSpace" presStyleCnt="0"/>
      <dgm:spPr/>
    </dgm:pt>
    <dgm:pt modelId="{03AF5F6D-7780-4205-8167-A92108D720EC}" type="pres">
      <dgm:prSet presAssocID="{BF38AD25-16FB-464C-BB90-602E64F1E7DB}" presName="childText" presStyleLbl="conFgAcc1" presStyleIdx="6" presStyleCnt="8">
        <dgm:presLayoutVars>
          <dgm:bulletEnabled val="1"/>
        </dgm:presLayoutVars>
      </dgm:prSet>
      <dgm:spPr/>
    </dgm:pt>
    <dgm:pt modelId="{FC301B3C-6DB3-4F65-9225-BB3D54236C52}" type="pres">
      <dgm:prSet presAssocID="{F37BBE71-6C99-4827-AF81-2A60BC7124BF}" presName="spaceBetweenRectangles" presStyleCnt="0"/>
      <dgm:spPr/>
    </dgm:pt>
    <dgm:pt modelId="{7ABF707A-68FA-4E61-B1FE-8020131076B3}" type="pres">
      <dgm:prSet presAssocID="{599CAC80-7039-4F6D-BBCA-94A1DAF6476C}" presName="parentLin" presStyleCnt="0"/>
      <dgm:spPr/>
    </dgm:pt>
    <dgm:pt modelId="{B6DD7DA0-FCB9-476C-B6CE-591AB41EAC75}" type="pres">
      <dgm:prSet presAssocID="{599CAC80-7039-4F6D-BBCA-94A1DAF6476C}" presName="parentLeftMargin" presStyleLbl="node1" presStyleIdx="6" presStyleCnt="8"/>
      <dgm:spPr/>
    </dgm:pt>
    <dgm:pt modelId="{392507C5-5E3D-44BD-BEBF-9D9B31B06F10}" type="pres">
      <dgm:prSet presAssocID="{599CAC80-7039-4F6D-BBCA-94A1DAF6476C}" presName="parentText" presStyleLbl="node1" presStyleIdx="7" presStyleCnt="8">
        <dgm:presLayoutVars>
          <dgm:chMax val="0"/>
          <dgm:bulletEnabled val="1"/>
        </dgm:presLayoutVars>
      </dgm:prSet>
      <dgm:spPr/>
    </dgm:pt>
    <dgm:pt modelId="{BFD2F59F-3E21-44AF-B2D4-597DF7BB41E6}" type="pres">
      <dgm:prSet presAssocID="{599CAC80-7039-4F6D-BBCA-94A1DAF6476C}" presName="negativeSpace" presStyleCnt="0"/>
      <dgm:spPr/>
    </dgm:pt>
    <dgm:pt modelId="{B23CACD3-83FD-42DB-A794-FD4DF5A3990D}" type="pres">
      <dgm:prSet presAssocID="{599CAC80-7039-4F6D-BBCA-94A1DAF6476C}" presName="childText" presStyleLbl="conFgAcc1" presStyleIdx="7" presStyleCnt="8">
        <dgm:presLayoutVars>
          <dgm:bulletEnabled val="1"/>
        </dgm:presLayoutVars>
      </dgm:prSet>
      <dgm:spPr/>
    </dgm:pt>
  </dgm:ptLst>
  <dgm:cxnLst>
    <dgm:cxn modelId="{FADC3894-91C7-45EC-8768-112A7ECEF8A0}" type="presOf" srcId="{BF38AD25-16FB-464C-BB90-602E64F1E7DB}" destId="{DDD924D6-85A5-497B-8C68-70EF385BB95B}" srcOrd="1" destOrd="0" presId="urn:microsoft.com/office/officeart/2005/8/layout/list1"/>
    <dgm:cxn modelId="{A037DC16-C9AD-40A1-8CF2-103B5582AB51}" srcId="{0C55D822-1A46-430C-9BEB-39A5DBEA55C8}" destId="{0B449EDE-DF74-4E45-824D-686A169C7320}" srcOrd="0" destOrd="0" parTransId="{561D08AB-5854-4703-938B-24BB15581108}" sibTransId="{7A6419AC-851E-4528-A4F6-FB08344FD3D9}"/>
    <dgm:cxn modelId="{62A65EF1-E55F-4548-8682-B63714E2A4A7}" type="presOf" srcId="{5335DBB1-ADB6-49CC-8C81-824C3CBBB9F4}" destId="{347FA049-FCB4-4F5B-ABC7-03DC9E949046}" srcOrd="0" destOrd="0" presId="urn:microsoft.com/office/officeart/2005/8/layout/list1"/>
    <dgm:cxn modelId="{65E61AB1-C156-41D5-AF70-6C1EF3D83646}" srcId="{0C55D822-1A46-430C-9BEB-39A5DBEA55C8}" destId="{B0BDCE1A-72BB-4B37-B104-08F413269FBC}" srcOrd="3" destOrd="0" parTransId="{61DB0929-03AC-4D47-8154-299E7111A82C}" sibTransId="{20E2A35D-38CD-4DF6-8F68-BCDD159F2250}"/>
    <dgm:cxn modelId="{A1803FDC-AA4A-40FF-9B08-A3DFD2DF1D26}" srcId="{0C55D822-1A46-430C-9BEB-39A5DBEA55C8}" destId="{6E999F44-9240-4B9B-B39A-E825A7D0F993}" srcOrd="4" destOrd="0" parTransId="{00C3AD5C-D9AD-4899-8411-EA22E5F0B98E}" sibTransId="{B32B1771-4B7F-4BF5-874F-F6DD49D20149}"/>
    <dgm:cxn modelId="{ED7A7B16-C67A-4E14-80D2-D7BF037215D9}" type="presOf" srcId="{0C55D822-1A46-430C-9BEB-39A5DBEA55C8}" destId="{878E6E87-E1FC-4EBC-8EE5-587FBFB4B251}" srcOrd="0" destOrd="0" presId="urn:microsoft.com/office/officeart/2005/8/layout/list1"/>
    <dgm:cxn modelId="{6EF48875-E383-4D6A-BD17-2B8C1529924E}" srcId="{0C55D822-1A46-430C-9BEB-39A5DBEA55C8}" destId="{BF38AD25-16FB-464C-BB90-602E64F1E7DB}" srcOrd="6" destOrd="0" parTransId="{80B99C64-AD1B-4901-AAA2-F70B2ABF7FE4}" sibTransId="{F37BBE71-6C99-4827-AF81-2A60BC7124BF}"/>
    <dgm:cxn modelId="{7F03137D-E02C-4A07-90AD-F615003B0C88}" type="presOf" srcId="{BF38AD25-16FB-464C-BB90-602E64F1E7DB}" destId="{BA7A2851-695E-4A1E-94E6-E6082B0E1CFE}" srcOrd="0" destOrd="0" presId="urn:microsoft.com/office/officeart/2005/8/layout/list1"/>
    <dgm:cxn modelId="{45902C4F-10C2-43FB-B6E7-B18110B325C4}" type="presOf" srcId="{90248603-128A-4D29-97B6-0B2A43498C59}" destId="{EEC0F25D-387A-4593-897D-B7DF5C766541}" srcOrd="1" destOrd="0" presId="urn:microsoft.com/office/officeart/2005/8/layout/list1"/>
    <dgm:cxn modelId="{8E9BCEC1-6A09-4019-A38C-482F9D29D099}" type="presOf" srcId="{90248603-128A-4D29-97B6-0B2A43498C59}" destId="{23B0CE35-A1DF-433E-8664-E42F89CE1362}" srcOrd="0" destOrd="0" presId="urn:microsoft.com/office/officeart/2005/8/layout/list1"/>
    <dgm:cxn modelId="{48F2DAB0-59BD-4814-9110-066BAA66312C}" type="presOf" srcId="{599CAC80-7039-4F6D-BBCA-94A1DAF6476C}" destId="{B6DD7DA0-FCB9-476C-B6CE-591AB41EAC75}" srcOrd="0" destOrd="0" presId="urn:microsoft.com/office/officeart/2005/8/layout/list1"/>
    <dgm:cxn modelId="{9FB8272A-D92D-4719-9246-5288C1DBF58C}" type="presOf" srcId="{6E999F44-9240-4B9B-B39A-E825A7D0F993}" destId="{9BB3E064-F83A-4F95-A798-633E9C14B006}" srcOrd="1" destOrd="0" presId="urn:microsoft.com/office/officeart/2005/8/layout/list1"/>
    <dgm:cxn modelId="{7E20E083-612E-4045-985A-BA6D1CF92367}" srcId="{0C55D822-1A46-430C-9BEB-39A5DBEA55C8}" destId="{5335DBB1-ADB6-49CC-8C81-824C3CBBB9F4}" srcOrd="1" destOrd="0" parTransId="{5ADDD48E-F45C-4DCC-8ED3-72B3C23BDA5F}" sibTransId="{1396052F-DEF5-40F3-AAF8-82818A92E4F0}"/>
    <dgm:cxn modelId="{158798AF-796E-4520-B73E-0DC357A7DC2D}" type="presOf" srcId="{599CAC80-7039-4F6D-BBCA-94A1DAF6476C}" destId="{392507C5-5E3D-44BD-BEBF-9D9B31B06F10}" srcOrd="1" destOrd="0" presId="urn:microsoft.com/office/officeart/2005/8/layout/list1"/>
    <dgm:cxn modelId="{ABE4C5EA-8322-44A7-B17A-68E8BD6E7A00}" type="presOf" srcId="{4455A74C-C587-4A1B-953F-E5665F5EFE00}" destId="{5AA3613A-9AC3-4C66-8F6A-675B896D37E1}" srcOrd="0" destOrd="0" presId="urn:microsoft.com/office/officeart/2005/8/layout/list1"/>
    <dgm:cxn modelId="{87B68C54-9431-408D-A650-4CFCDE1C03BD}" type="presOf" srcId="{6E999F44-9240-4B9B-B39A-E825A7D0F993}" destId="{31575F6F-3CBA-48B2-B1D5-485E5F0C4C7B}" srcOrd="0" destOrd="0" presId="urn:microsoft.com/office/officeart/2005/8/layout/list1"/>
    <dgm:cxn modelId="{C2543160-78B6-4496-AA0B-5D15F5BDFAD9}" type="presOf" srcId="{4455A74C-C587-4A1B-953F-E5665F5EFE00}" destId="{27F3BD8B-FAF9-4B7F-ABF4-2FBC7DBBE7AF}" srcOrd="1" destOrd="0" presId="urn:microsoft.com/office/officeart/2005/8/layout/list1"/>
    <dgm:cxn modelId="{A6087AB6-E641-4BBF-98D3-B54A9C9C324B}" type="presOf" srcId="{5335DBB1-ADB6-49CC-8C81-824C3CBBB9F4}" destId="{67AFF468-3202-4419-A10C-DF5E141D8D5F}" srcOrd="1" destOrd="0" presId="urn:microsoft.com/office/officeart/2005/8/layout/list1"/>
    <dgm:cxn modelId="{752D45C2-FCAE-451A-9776-DFBDFAC98D36}" srcId="{0C55D822-1A46-430C-9BEB-39A5DBEA55C8}" destId="{599CAC80-7039-4F6D-BBCA-94A1DAF6476C}" srcOrd="7" destOrd="0" parTransId="{8BC4C363-F8FA-4603-9D57-FBFB7B548A9B}" sibTransId="{127088A9-BC66-464B-8A1E-A72D5F8B46CC}"/>
    <dgm:cxn modelId="{07A0BA1E-0307-4844-8C65-8E28B7629C40}" srcId="{0C55D822-1A46-430C-9BEB-39A5DBEA55C8}" destId="{4455A74C-C587-4A1B-953F-E5665F5EFE00}" srcOrd="2" destOrd="0" parTransId="{DA3E597F-C5AD-4D35-8BB7-08E7B1A7DD92}" sibTransId="{5E7C9F2A-D05B-4FE9-9F14-F284866226E3}"/>
    <dgm:cxn modelId="{1298B9DD-BDE7-48FF-8D3A-FAE7CE156822}" srcId="{0C55D822-1A46-430C-9BEB-39A5DBEA55C8}" destId="{90248603-128A-4D29-97B6-0B2A43498C59}" srcOrd="5" destOrd="0" parTransId="{F9239BD3-80EE-49C7-AA54-146E32A869E5}" sibTransId="{3553F4CF-FE84-4C73-9727-F32E82CF93B4}"/>
    <dgm:cxn modelId="{614AFCEC-AAB0-4720-BFCF-B8DF607AB8A2}" type="presOf" srcId="{0B449EDE-DF74-4E45-824D-686A169C7320}" destId="{B101FC09-A4E4-418E-8C1C-72BCE2F2CD57}" srcOrd="1" destOrd="0" presId="urn:microsoft.com/office/officeart/2005/8/layout/list1"/>
    <dgm:cxn modelId="{8B6E6335-40C6-4CF7-82B5-BECC148E392A}" type="presOf" srcId="{0B449EDE-DF74-4E45-824D-686A169C7320}" destId="{24DEAF91-D457-47EF-B420-04BF6D63B41C}" srcOrd="0" destOrd="0" presId="urn:microsoft.com/office/officeart/2005/8/layout/list1"/>
    <dgm:cxn modelId="{24AA416F-835C-4DEC-8652-87C34250A5C1}" type="presOf" srcId="{B0BDCE1A-72BB-4B37-B104-08F413269FBC}" destId="{24BED583-2CA9-496F-B64F-896382EEB7EE}" srcOrd="0" destOrd="0" presId="urn:microsoft.com/office/officeart/2005/8/layout/list1"/>
    <dgm:cxn modelId="{361CF3BF-36F1-4FBB-BEF0-C04E62C702C8}" type="presOf" srcId="{B0BDCE1A-72BB-4B37-B104-08F413269FBC}" destId="{380B24F0-9A0F-4F83-A8F0-E38E93BB376D}" srcOrd="1" destOrd="0" presId="urn:microsoft.com/office/officeart/2005/8/layout/list1"/>
    <dgm:cxn modelId="{4FB3BEC1-C83F-4470-8EEA-E8EAFF22C532}" type="presParOf" srcId="{878E6E87-E1FC-4EBC-8EE5-587FBFB4B251}" destId="{B6468E92-FBBD-48C1-8EF3-AA0C668319A9}" srcOrd="0" destOrd="0" presId="urn:microsoft.com/office/officeart/2005/8/layout/list1"/>
    <dgm:cxn modelId="{8E71C847-7F84-4464-9855-4D89BD05600A}" type="presParOf" srcId="{B6468E92-FBBD-48C1-8EF3-AA0C668319A9}" destId="{24DEAF91-D457-47EF-B420-04BF6D63B41C}" srcOrd="0" destOrd="0" presId="urn:microsoft.com/office/officeart/2005/8/layout/list1"/>
    <dgm:cxn modelId="{B8D04420-E9B5-49B5-96C5-5D5C8DB798EA}" type="presParOf" srcId="{B6468E92-FBBD-48C1-8EF3-AA0C668319A9}" destId="{B101FC09-A4E4-418E-8C1C-72BCE2F2CD57}" srcOrd="1" destOrd="0" presId="urn:microsoft.com/office/officeart/2005/8/layout/list1"/>
    <dgm:cxn modelId="{69BA1CD1-93F6-465A-92AD-17BBFD734A7C}" type="presParOf" srcId="{878E6E87-E1FC-4EBC-8EE5-587FBFB4B251}" destId="{F0F228CC-C355-4AD0-9DD5-C55BDC966221}" srcOrd="1" destOrd="0" presId="urn:microsoft.com/office/officeart/2005/8/layout/list1"/>
    <dgm:cxn modelId="{9F066A54-B262-4677-A12B-73308058A02A}" type="presParOf" srcId="{878E6E87-E1FC-4EBC-8EE5-587FBFB4B251}" destId="{B85D027A-6C53-4738-8027-A64527133B77}" srcOrd="2" destOrd="0" presId="urn:microsoft.com/office/officeart/2005/8/layout/list1"/>
    <dgm:cxn modelId="{A7E1FD9A-EA7B-405E-8FBC-1C349943A4CA}" type="presParOf" srcId="{878E6E87-E1FC-4EBC-8EE5-587FBFB4B251}" destId="{E0694828-E093-4105-9CB9-BA616A075E3E}" srcOrd="3" destOrd="0" presId="urn:microsoft.com/office/officeart/2005/8/layout/list1"/>
    <dgm:cxn modelId="{FF7D9225-0EB4-48D0-BE86-F93CD2A5EA5E}" type="presParOf" srcId="{878E6E87-E1FC-4EBC-8EE5-587FBFB4B251}" destId="{33003A0E-853F-485F-9C5D-307975C0EDF6}" srcOrd="4" destOrd="0" presId="urn:microsoft.com/office/officeart/2005/8/layout/list1"/>
    <dgm:cxn modelId="{4F8623A8-F6E0-435D-8ED4-707A2FD98E1B}" type="presParOf" srcId="{33003A0E-853F-485F-9C5D-307975C0EDF6}" destId="{347FA049-FCB4-4F5B-ABC7-03DC9E949046}" srcOrd="0" destOrd="0" presId="urn:microsoft.com/office/officeart/2005/8/layout/list1"/>
    <dgm:cxn modelId="{19EFE841-A208-45C9-9F50-FB7B6984CEF4}" type="presParOf" srcId="{33003A0E-853F-485F-9C5D-307975C0EDF6}" destId="{67AFF468-3202-4419-A10C-DF5E141D8D5F}" srcOrd="1" destOrd="0" presId="urn:microsoft.com/office/officeart/2005/8/layout/list1"/>
    <dgm:cxn modelId="{5629FDBE-DF4C-43CB-87B1-782536E641FF}" type="presParOf" srcId="{878E6E87-E1FC-4EBC-8EE5-587FBFB4B251}" destId="{F34301BB-F7D3-4982-820F-FE122AA2BD6B}" srcOrd="5" destOrd="0" presId="urn:microsoft.com/office/officeart/2005/8/layout/list1"/>
    <dgm:cxn modelId="{A5A2D2EB-8925-4D69-B03B-587D7BED9CA6}" type="presParOf" srcId="{878E6E87-E1FC-4EBC-8EE5-587FBFB4B251}" destId="{FB93F770-F0A7-45ED-85EA-D44CE7B601A8}" srcOrd="6" destOrd="0" presId="urn:microsoft.com/office/officeart/2005/8/layout/list1"/>
    <dgm:cxn modelId="{0B0A49F7-E461-49D9-9CA6-FB809AABC682}" type="presParOf" srcId="{878E6E87-E1FC-4EBC-8EE5-587FBFB4B251}" destId="{25BB78A9-28DE-41D1-B776-1892CBC736EB}" srcOrd="7" destOrd="0" presId="urn:microsoft.com/office/officeart/2005/8/layout/list1"/>
    <dgm:cxn modelId="{5A2C7F08-BE8D-40C0-8CFB-FFBB90F4629E}" type="presParOf" srcId="{878E6E87-E1FC-4EBC-8EE5-587FBFB4B251}" destId="{566D179D-99A0-4DF0-98A3-2E17B4721E4F}" srcOrd="8" destOrd="0" presId="urn:microsoft.com/office/officeart/2005/8/layout/list1"/>
    <dgm:cxn modelId="{5B5F2C21-D256-4938-BCAB-1977E4786CDE}" type="presParOf" srcId="{566D179D-99A0-4DF0-98A3-2E17B4721E4F}" destId="{5AA3613A-9AC3-4C66-8F6A-675B896D37E1}" srcOrd="0" destOrd="0" presId="urn:microsoft.com/office/officeart/2005/8/layout/list1"/>
    <dgm:cxn modelId="{5675A26A-90F4-4D17-B0CA-DD55051DAF81}" type="presParOf" srcId="{566D179D-99A0-4DF0-98A3-2E17B4721E4F}" destId="{27F3BD8B-FAF9-4B7F-ABF4-2FBC7DBBE7AF}" srcOrd="1" destOrd="0" presId="urn:microsoft.com/office/officeart/2005/8/layout/list1"/>
    <dgm:cxn modelId="{7A4F088C-3B6E-4BE0-8ACE-4131051DB945}" type="presParOf" srcId="{878E6E87-E1FC-4EBC-8EE5-587FBFB4B251}" destId="{F657967E-3BD5-42CA-9981-6CE24D773F1A}" srcOrd="9" destOrd="0" presId="urn:microsoft.com/office/officeart/2005/8/layout/list1"/>
    <dgm:cxn modelId="{E1F16AC8-5E1B-44DC-A6F9-11A44C2D97C5}" type="presParOf" srcId="{878E6E87-E1FC-4EBC-8EE5-587FBFB4B251}" destId="{40095670-C949-420A-AB12-5D6D60F3CD02}" srcOrd="10" destOrd="0" presId="urn:microsoft.com/office/officeart/2005/8/layout/list1"/>
    <dgm:cxn modelId="{A380B192-B38F-4D37-BAD7-4FD6132E59E4}" type="presParOf" srcId="{878E6E87-E1FC-4EBC-8EE5-587FBFB4B251}" destId="{79B97120-6E43-4558-8B42-7A52D0C3EA4A}" srcOrd="11" destOrd="0" presId="urn:microsoft.com/office/officeart/2005/8/layout/list1"/>
    <dgm:cxn modelId="{E9DE9113-82E6-4710-8424-D0D8D37D2301}" type="presParOf" srcId="{878E6E87-E1FC-4EBC-8EE5-587FBFB4B251}" destId="{3B583030-0196-464E-8060-010F6140CD32}" srcOrd="12" destOrd="0" presId="urn:microsoft.com/office/officeart/2005/8/layout/list1"/>
    <dgm:cxn modelId="{0007713B-6D36-4568-988F-C2E3839EA374}" type="presParOf" srcId="{3B583030-0196-464E-8060-010F6140CD32}" destId="{24BED583-2CA9-496F-B64F-896382EEB7EE}" srcOrd="0" destOrd="0" presId="urn:microsoft.com/office/officeart/2005/8/layout/list1"/>
    <dgm:cxn modelId="{517838F7-E880-4A0D-AC27-C7B6D107C256}" type="presParOf" srcId="{3B583030-0196-464E-8060-010F6140CD32}" destId="{380B24F0-9A0F-4F83-A8F0-E38E93BB376D}" srcOrd="1" destOrd="0" presId="urn:microsoft.com/office/officeart/2005/8/layout/list1"/>
    <dgm:cxn modelId="{9334AF27-8379-43BA-9D51-DD204A6D184A}" type="presParOf" srcId="{878E6E87-E1FC-4EBC-8EE5-587FBFB4B251}" destId="{DE0FB715-7198-4325-A718-78661FDB368B}" srcOrd="13" destOrd="0" presId="urn:microsoft.com/office/officeart/2005/8/layout/list1"/>
    <dgm:cxn modelId="{8C657695-5DF2-4B81-A4EC-6197827EB99A}" type="presParOf" srcId="{878E6E87-E1FC-4EBC-8EE5-587FBFB4B251}" destId="{157C12E6-A0D1-4EBC-BB99-EE631948231C}" srcOrd="14" destOrd="0" presId="urn:microsoft.com/office/officeart/2005/8/layout/list1"/>
    <dgm:cxn modelId="{1F479C07-5078-4305-8616-DAEB84DEF409}" type="presParOf" srcId="{878E6E87-E1FC-4EBC-8EE5-587FBFB4B251}" destId="{172DE289-E11F-4601-99E5-737795C4399C}" srcOrd="15" destOrd="0" presId="urn:microsoft.com/office/officeart/2005/8/layout/list1"/>
    <dgm:cxn modelId="{66ABDDB5-7E4F-4916-929F-B3F3D66E1ECA}" type="presParOf" srcId="{878E6E87-E1FC-4EBC-8EE5-587FBFB4B251}" destId="{031C5955-C87D-4695-9C7A-720C2F4A97EC}" srcOrd="16" destOrd="0" presId="urn:microsoft.com/office/officeart/2005/8/layout/list1"/>
    <dgm:cxn modelId="{1DF4FB8A-DD38-451F-AEB6-83AA2D0A5323}" type="presParOf" srcId="{031C5955-C87D-4695-9C7A-720C2F4A97EC}" destId="{31575F6F-3CBA-48B2-B1D5-485E5F0C4C7B}" srcOrd="0" destOrd="0" presId="urn:microsoft.com/office/officeart/2005/8/layout/list1"/>
    <dgm:cxn modelId="{03D7FCA5-4AD6-47D2-B0E3-6B013D1F3419}" type="presParOf" srcId="{031C5955-C87D-4695-9C7A-720C2F4A97EC}" destId="{9BB3E064-F83A-4F95-A798-633E9C14B006}" srcOrd="1" destOrd="0" presId="urn:microsoft.com/office/officeart/2005/8/layout/list1"/>
    <dgm:cxn modelId="{3D41B637-C9DF-4AFE-BFD3-7A85D7EBB6EF}" type="presParOf" srcId="{878E6E87-E1FC-4EBC-8EE5-587FBFB4B251}" destId="{6B537060-C0FC-4ADE-AB8A-2D6593605B98}" srcOrd="17" destOrd="0" presId="urn:microsoft.com/office/officeart/2005/8/layout/list1"/>
    <dgm:cxn modelId="{6205B4FE-48FE-42C4-BA24-BFEE90F0075E}" type="presParOf" srcId="{878E6E87-E1FC-4EBC-8EE5-587FBFB4B251}" destId="{3BCCF15D-35B4-40E6-9207-A105616910C6}" srcOrd="18" destOrd="0" presId="urn:microsoft.com/office/officeart/2005/8/layout/list1"/>
    <dgm:cxn modelId="{805F7916-A56D-4DFA-AD59-6FD7E314A1D7}" type="presParOf" srcId="{878E6E87-E1FC-4EBC-8EE5-587FBFB4B251}" destId="{5DDDE00A-779C-4F8A-9DF9-3FB84A98D573}" srcOrd="19" destOrd="0" presId="urn:microsoft.com/office/officeart/2005/8/layout/list1"/>
    <dgm:cxn modelId="{0C2E6C57-59D0-4D90-9CB9-07F5D55BE62E}" type="presParOf" srcId="{878E6E87-E1FC-4EBC-8EE5-587FBFB4B251}" destId="{D3375281-51DF-4F5B-8F11-455E11306F8D}" srcOrd="20" destOrd="0" presId="urn:microsoft.com/office/officeart/2005/8/layout/list1"/>
    <dgm:cxn modelId="{2A4B7634-908A-4743-BBB8-5267D5BB7428}" type="presParOf" srcId="{D3375281-51DF-4F5B-8F11-455E11306F8D}" destId="{23B0CE35-A1DF-433E-8664-E42F89CE1362}" srcOrd="0" destOrd="0" presId="urn:microsoft.com/office/officeart/2005/8/layout/list1"/>
    <dgm:cxn modelId="{9CCA52B2-1008-4DEF-B49A-CEED209C5F3A}" type="presParOf" srcId="{D3375281-51DF-4F5B-8F11-455E11306F8D}" destId="{EEC0F25D-387A-4593-897D-B7DF5C766541}" srcOrd="1" destOrd="0" presId="urn:microsoft.com/office/officeart/2005/8/layout/list1"/>
    <dgm:cxn modelId="{B5784866-DA93-4211-A25A-004E2E42CBA5}" type="presParOf" srcId="{878E6E87-E1FC-4EBC-8EE5-587FBFB4B251}" destId="{886818DA-C451-4EB3-BA77-BD4859C5DF06}" srcOrd="21" destOrd="0" presId="urn:microsoft.com/office/officeart/2005/8/layout/list1"/>
    <dgm:cxn modelId="{6DD9062B-E85D-45F9-918C-EA98A81D535E}" type="presParOf" srcId="{878E6E87-E1FC-4EBC-8EE5-587FBFB4B251}" destId="{3AF71888-9514-4D11-8534-721C66A69814}" srcOrd="22" destOrd="0" presId="urn:microsoft.com/office/officeart/2005/8/layout/list1"/>
    <dgm:cxn modelId="{E7C5C270-2FBB-4670-B343-709F1088F791}" type="presParOf" srcId="{878E6E87-E1FC-4EBC-8EE5-587FBFB4B251}" destId="{68CA13A9-D7D0-43A2-83DF-4FC531DEB56A}" srcOrd="23" destOrd="0" presId="urn:microsoft.com/office/officeart/2005/8/layout/list1"/>
    <dgm:cxn modelId="{8D01AA13-C1EA-47D3-BDBD-13C80EE855D7}" type="presParOf" srcId="{878E6E87-E1FC-4EBC-8EE5-587FBFB4B251}" destId="{E3311B9C-ACFF-4525-A5C7-66FA7153DD95}" srcOrd="24" destOrd="0" presId="urn:microsoft.com/office/officeart/2005/8/layout/list1"/>
    <dgm:cxn modelId="{A2B65A63-B7EB-47FD-9041-40F7ECA5D252}" type="presParOf" srcId="{E3311B9C-ACFF-4525-A5C7-66FA7153DD95}" destId="{BA7A2851-695E-4A1E-94E6-E6082B0E1CFE}" srcOrd="0" destOrd="0" presId="urn:microsoft.com/office/officeart/2005/8/layout/list1"/>
    <dgm:cxn modelId="{022CD04C-C1B1-47F6-8BA9-5958A17B275C}" type="presParOf" srcId="{E3311B9C-ACFF-4525-A5C7-66FA7153DD95}" destId="{DDD924D6-85A5-497B-8C68-70EF385BB95B}" srcOrd="1" destOrd="0" presId="urn:microsoft.com/office/officeart/2005/8/layout/list1"/>
    <dgm:cxn modelId="{46E7E4E4-A22A-44D8-8578-D3E392671225}" type="presParOf" srcId="{878E6E87-E1FC-4EBC-8EE5-587FBFB4B251}" destId="{CE25CFEB-4841-4F62-874E-30F5C3361146}" srcOrd="25" destOrd="0" presId="urn:microsoft.com/office/officeart/2005/8/layout/list1"/>
    <dgm:cxn modelId="{0B654E3C-C1E0-439C-B9A8-13D39A7CD674}" type="presParOf" srcId="{878E6E87-E1FC-4EBC-8EE5-587FBFB4B251}" destId="{03AF5F6D-7780-4205-8167-A92108D720EC}" srcOrd="26" destOrd="0" presId="urn:microsoft.com/office/officeart/2005/8/layout/list1"/>
    <dgm:cxn modelId="{CEFA8BD6-0A67-434B-BE9D-9F09EF21380C}" type="presParOf" srcId="{878E6E87-E1FC-4EBC-8EE5-587FBFB4B251}" destId="{FC301B3C-6DB3-4F65-9225-BB3D54236C52}" srcOrd="27" destOrd="0" presId="urn:microsoft.com/office/officeart/2005/8/layout/list1"/>
    <dgm:cxn modelId="{6A9BAAC8-C0DA-467C-BCAC-2D2B255CBEF7}" type="presParOf" srcId="{878E6E87-E1FC-4EBC-8EE5-587FBFB4B251}" destId="{7ABF707A-68FA-4E61-B1FE-8020131076B3}" srcOrd="28" destOrd="0" presId="urn:microsoft.com/office/officeart/2005/8/layout/list1"/>
    <dgm:cxn modelId="{A39E11A1-9880-4A44-A51A-C4813BC75418}" type="presParOf" srcId="{7ABF707A-68FA-4E61-B1FE-8020131076B3}" destId="{B6DD7DA0-FCB9-476C-B6CE-591AB41EAC75}" srcOrd="0" destOrd="0" presId="urn:microsoft.com/office/officeart/2005/8/layout/list1"/>
    <dgm:cxn modelId="{66FF125F-DD15-4E48-A5B1-0EB7A6D006FD}" type="presParOf" srcId="{7ABF707A-68FA-4E61-B1FE-8020131076B3}" destId="{392507C5-5E3D-44BD-BEBF-9D9B31B06F10}" srcOrd="1" destOrd="0" presId="urn:microsoft.com/office/officeart/2005/8/layout/list1"/>
    <dgm:cxn modelId="{A395FB32-1C53-42E7-93BE-52D89A5B3268}" type="presParOf" srcId="{878E6E87-E1FC-4EBC-8EE5-587FBFB4B251}" destId="{BFD2F59F-3E21-44AF-B2D4-597DF7BB41E6}" srcOrd="29" destOrd="0" presId="urn:microsoft.com/office/officeart/2005/8/layout/list1"/>
    <dgm:cxn modelId="{F53CC8E7-1294-4286-99FE-8DEA4A395EBC}" type="presParOf" srcId="{878E6E87-E1FC-4EBC-8EE5-587FBFB4B251}" destId="{B23CACD3-83FD-42DB-A794-FD4DF5A3990D}" srcOrd="3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1A877E-9D1B-4C7C-8A9D-7BCAE9C09E5F}">
      <dsp:nvSpPr>
        <dsp:cNvPr id="0" name=""/>
        <dsp:cNvSpPr/>
      </dsp:nvSpPr>
      <dsp:spPr>
        <a:xfrm>
          <a:off x="2425042" y="1251375"/>
          <a:ext cx="3117462" cy="3117462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000" b="1" kern="12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PRILAGAJANJE ODJEMA, 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000" b="1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TO NI ZAME!!!</a:t>
          </a:r>
        </a:p>
      </dsp:txBody>
      <dsp:txXfrm>
        <a:off x="2881584" y="1707917"/>
        <a:ext cx="2204378" cy="2204378"/>
      </dsp:txXfrm>
    </dsp:sp>
    <dsp:sp modelId="{78AC023B-2BFB-4C50-A6A8-E3138D7FEB34}">
      <dsp:nvSpPr>
        <dsp:cNvPr id="0" name=""/>
        <dsp:cNvSpPr/>
      </dsp:nvSpPr>
      <dsp:spPr>
        <a:xfrm>
          <a:off x="3204408" y="556"/>
          <a:ext cx="1558731" cy="155873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Moji starši se tega ne bodo šli...</a:t>
          </a:r>
          <a:endParaRPr lang="sl-SI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432679" y="228827"/>
        <a:ext cx="1102189" cy="1102189"/>
      </dsp:txXfrm>
    </dsp:sp>
    <dsp:sp modelId="{E2D69D57-4292-4A89-B338-EED4969670B7}">
      <dsp:nvSpPr>
        <dsp:cNvPr id="0" name=""/>
        <dsp:cNvSpPr/>
      </dsp:nvSpPr>
      <dsp:spPr>
        <a:xfrm>
          <a:off x="4639965" y="595183"/>
          <a:ext cx="1558731" cy="155873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Strošek električne energije ni prevelik, </a:t>
          </a:r>
          <a:r>
            <a:rPr lang="sl-SI" sz="14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zakaj bi se prilagajal</a:t>
          </a:r>
          <a:r>
            <a:rPr lang="sl-SI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?</a:t>
          </a:r>
        </a:p>
      </dsp:txBody>
      <dsp:txXfrm>
        <a:off x="4868236" y="823454"/>
        <a:ext cx="1102189" cy="1102189"/>
      </dsp:txXfrm>
    </dsp:sp>
    <dsp:sp modelId="{747EEE0E-0420-4709-8F61-7480BB9DF73B}">
      <dsp:nvSpPr>
        <dsp:cNvPr id="0" name=""/>
        <dsp:cNvSpPr/>
      </dsp:nvSpPr>
      <dsp:spPr>
        <a:xfrm>
          <a:off x="5234593" y="2030741"/>
          <a:ext cx="1558731" cy="155873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Tudi, če se grem, </a:t>
          </a:r>
          <a:r>
            <a:rPr lang="sl-SI" sz="1600" b="1" u="sng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so prihranki minimalni</a:t>
          </a:r>
          <a:r>
            <a:rPr lang="sl-SI" sz="1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…</a:t>
          </a:r>
        </a:p>
      </dsp:txBody>
      <dsp:txXfrm>
        <a:off x="5462864" y="2259012"/>
        <a:ext cx="1102189" cy="1102189"/>
      </dsp:txXfrm>
    </dsp:sp>
    <dsp:sp modelId="{B54D1A0F-055D-481E-88DF-175BB3D83D36}">
      <dsp:nvSpPr>
        <dsp:cNvPr id="0" name=""/>
        <dsp:cNvSpPr/>
      </dsp:nvSpPr>
      <dsp:spPr>
        <a:xfrm>
          <a:off x="4639965" y="3466298"/>
          <a:ext cx="1558731" cy="155873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2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Ne bom dopustil, da bi EDP upravljalo z mojimi gospodinjskimi aparati!!!</a:t>
          </a:r>
        </a:p>
      </dsp:txBody>
      <dsp:txXfrm>
        <a:off x="4868236" y="3694569"/>
        <a:ext cx="1102189" cy="1102189"/>
      </dsp:txXfrm>
    </dsp:sp>
    <dsp:sp modelId="{1E69BBB5-8779-4A1D-8FBC-1DD5C4DBE272}">
      <dsp:nvSpPr>
        <dsp:cNvPr id="0" name=""/>
        <dsp:cNvSpPr/>
      </dsp:nvSpPr>
      <dsp:spPr>
        <a:xfrm>
          <a:off x="3204408" y="4060926"/>
          <a:ext cx="1558731" cy="155873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400" b="1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Uporabniki si nočejo zmanjševati ugodnje bivanja</a:t>
          </a:r>
        </a:p>
      </dsp:txBody>
      <dsp:txXfrm>
        <a:off x="3432679" y="4289197"/>
        <a:ext cx="1102189" cy="1102189"/>
      </dsp:txXfrm>
    </dsp:sp>
    <dsp:sp modelId="{C7D9A533-A917-40C2-84E2-D5E767815646}">
      <dsp:nvSpPr>
        <dsp:cNvPr id="0" name=""/>
        <dsp:cNvSpPr/>
      </dsp:nvSpPr>
      <dsp:spPr>
        <a:xfrm>
          <a:off x="1768850" y="3466298"/>
          <a:ext cx="1558731" cy="155873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To so moji osebni podatki, zato ne bom pustil dostopa do njih...</a:t>
          </a:r>
          <a:endParaRPr lang="sl-SI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997121" y="3694569"/>
        <a:ext cx="1102189" cy="1102189"/>
      </dsp:txXfrm>
    </dsp:sp>
    <dsp:sp modelId="{C41A39A4-5EED-4EA5-BD97-FCA9440F7242}">
      <dsp:nvSpPr>
        <dsp:cNvPr id="0" name=""/>
        <dsp:cNvSpPr/>
      </dsp:nvSpPr>
      <dsp:spPr>
        <a:xfrm>
          <a:off x="1174223" y="2030741"/>
          <a:ext cx="1558731" cy="155873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2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Nimam primernih gospodinjskih porabnikov</a:t>
          </a:r>
          <a:r>
            <a:rPr lang="sl-SI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…</a:t>
          </a:r>
        </a:p>
      </dsp:txBody>
      <dsp:txXfrm>
        <a:off x="1402494" y="2259012"/>
        <a:ext cx="1102189" cy="1102189"/>
      </dsp:txXfrm>
    </dsp:sp>
    <dsp:sp modelId="{8CC6A008-D51C-4F3A-A4FA-6F22BFC1D884}">
      <dsp:nvSpPr>
        <dsp:cNvPr id="0" name=""/>
        <dsp:cNvSpPr/>
      </dsp:nvSpPr>
      <dsp:spPr>
        <a:xfrm>
          <a:off x="1768850" y="595183"/>
          <a:ext cx="1558731" cy="1558731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Ne poznam svoje porabe, zato ne vem kje bi lahko prihranil…</a:t>
          </a:r>
        </a:p>
      </dsp:txBody>
      <dsp:txXfrm>
        <a:off x="1997121" y="823454"/>
        <a:ext cx="1102189" cy="110218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D71164-19D7-42B9-9529-C75B1A6479A3}">
      <dsp:nvSpPr>
        <dsp:cNvPr id="0" name=""/>
        <dsp:cNvSpPr/>
      </dsp:nvSpPr>
      <dsp:spPr>
        <a:xfrm rot="5400000">
          <a:off x="-351601" y="1543310"/>
          <a:ext cx="1555633" cy="187855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9D8EC2-90C0-44C3-8569-8FDCEA53472E}">
      <dsp:nvSpPr>
        <dsp:cNvPr id="0" name=""/>
        <dsp:cNvSpPr/>
      </dsp:nvSpPr>
      <dsp:spPr>
        <a:xfrm>
          <a:off x="3845" y="546939"/>
          <a:ext cx="2087278" cy="12523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500" b="1" kern="1200" dirty="0"/>
            <a:t>TRAJANJE PILOTNEGA PROJEKTA </a:t>
          </a:r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500" b="1" kern="1200" dirty="0"/>
            <a:t>1.7.2017 – 30.6.2018</a:t>
          </a:r>
        </a:p>
      </dsp:txBody>
      <dsp:txXfrm>
        <a:off x="40526" y="583620"/>
        <a:ext cx="2013916" cy="1179005"/>
      </dsp:txXfrm>
    </dsp:sp>
    <dsp:sp modelId="{174EF76D-4FAD-4378-813B-F9A82EE91F40}">
      <dsp:nvSpPr>
        <dsp:cNvPr id="0" name=""/>
        <dsp:cNvSpPr/>
      </dsp:nvSpPr>
      <dsp:spPr>
        <a:xfrm rot="5400000">
          <a:off x="-351601" y="3108769"/>
          <a:ext cx="1555633" cy="187855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E1FB54-001E-449B-B55D-931A0997E513}">
      <dsp:nvSpPr>
        <dsp:cNvPr id="0" name=""/>
        <dsp:cNvSpPr/>
      </dsp:nvSpPr>
      <dsp:spPr>
        <a:xfrm>
          <a:off x="3845" y="2112398"/>
          <a:ext cx="2087278" cy="12523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500" b="1" kern="1200" dirty="0"/>
            <a:t>15.6.2017 IZBRANIH 11.000 UPORABNIKOV NA 209 TP</a:t>
          </a:r>
        </a:p>
      </dsp:txBody>
      <dsp:txXfrm>
        <a:off x="40526" y="2149079"/>
        <a:ext cx="2013916" cy="1179005"/>
      </dsp:txXfrm>
    </dsp:sp>
    <dsp:sp modelId="{CAB5E522-E10C-4A9C-8EC5-B0683F94C6AF}">
      <dsp:nvSpPr>
        <dsp:cNvPr id="0" name=""/>
        <dsp:cNvSpPr/>
      </dsp:nvSpPr>
      <dsp:spPr>
        <a:xfrm>
          <a:off x="431127" y="3891499"/>
          <a:ext cx="2766254" cy="187855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EE016D-D46E-4C14-82B6-832AAB2404D6}">
      <dsp:nvSpPr>
        <dsp:cNvPr id="0" name=""/>
        <dsp:cNvSpPr/>
      </dsp:nvSpPr>
      <dsp:spPr>
        <a:xfrm>
          <a:off x="3845" y="3677858"/>
          <a:ext cx="2087278" cy="12523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500" b="1" kern="1200" dirty="0"/>
            <a:t>DO 1.7.2017 REGISTRACIJA NA SPLETNI STRANI</a:t>
          </a:r>
        </a:p>
      </dsp:txBody>
      <dsp:txXfrm>
        <a:off x="40526" y="3714539"/>
        <a:ext cx="2013916" cy="1179005"/>
      </dsp:txXfrm>
    </dsp:sp>
    <dsp:sp modelId="{192D1E5D-1B7F-4017-8039-B4F531248962}">
      <dsp:nvSpPr>
        <dsp:cNvPr id="0" name=""/>
        <dsp:cNvSpPr/>
      </dsp:nvSpPr>
      <dsp:spPr>
        <a:xfrm rot="16200000">
          <a:off x="2424479" y="3108769"/>
          <a:ext cx="1555633" cy="187855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3C5594-D489-4AE7-9735-B55CE4DF96C3}">
      <dsp:nvSpPr>
        <dsp:cNvPr id="0" name=""/>
        <dsp:cNvSpPr/>
      </dsp:nvSpPr>
      <dsp:spPr>
        <a:xfrm>
          <a:off x="2779927" y="3677858"/>
          <a:ext cx="2087278" cy="12523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200" b="1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POTRDITEV IZRECNEGA SOGLASJA </a:t>
          </a:r>
          <a:r>
            <a:rPr lang="sl-SI" sz="12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linkClick xmlns:r="http://schemas.openxmlformats.org/officeDocument/2006/relationships" r:id="rId1"/>
            </a:rPr>
            <a:t>https://si.dso.flex4grid.eu/userpage/user/register</a:t>
          </a:r>
          <a:r>
            <a:rPr lang="sl-SI" sz="12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sl-SI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816608" y="3714539"/>
        <a:ext cx="2013916" cy="1179005"/>
      </dsp:txXfrm>
    </dsp:sp>
    <dsp:sp modelId="{A1758E4E-5904-4298-AFE8-1F39E2A87C98}">
      <dsp:nvSpPr>
        <dsp:cNvPr id="0" name=""/>
        <dsp:cNvSpPr/>
      </dsp:nvSpPr>
      <dsp:spPr>
        <a:xfrm rot="16200000">
          <a:off x="2424479" y="1543310"/>
          <a:ext cx="1555633" cy="187855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B8C776-5DE5-44CD-97BB-DAF07572AD46}">
      <dsp:nvSpPr>
        <dsp:cNvPr id="0" name=""/>
        <dsp:cNvSpPr/>
      </dsp:nvSpPr>
      <dsp:spPr>
        <a:xfrm>
          <a:off x="2779927" y="2112398"/>
          <a:ext cx="2087278" cy="12523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500" b="1" kern="1200" dirty="0"/>
            <a:t>CILJ PRIJAVA 2.000 UPORABNIKOV DO 15.7.2017</a:t>
          </a:r>
        </a:p>
      </dsp:txBody>
      <dsp:txXfrm>
        <a:off x="2816608" y="2149079"/>
        <a:ext cx="2013916" cy="1179005"/>
      </dsp:txXfrm>
    </dsp:sp>
    <dsp:sp modelId="{A68ED8E7-BA39-4D5A-9862-AF4AA0BAFAAA}">
      <dsp:nvSpPr>
        <dsp:cNvPr id="0" name=""/>
        <dsp:cNvSpPr/>
      </dsp:nvSpPr>
      <dsp:spPr>
        <a:xfrm>
          <a:off x="3207208" y="760580"/>
          <a:ext cx="2766254" cy="187855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23E783-A307-4C71-A73B-E609B34AD31C}">
      <dsp:nvSpPr>
        <dsp:cNvPr id="0" name=""/>
        <dsp:cNvSpPr/>
      </dsp:nvSpPr>
      <dsp:spPr>
        <a:xfrm>
          <a:off x="2779927" y="546939"/>
          <a:ext cx="2087278" cy="12523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500" b="1" kern="1200" dirty="0"/>
            <a:t>OD 1.7.2017 MOŽNOST DOSTOPA DO MOBILNE APLIKACIJE</a:t>
          </a:r>
        </a:p>
      </dsp:txBody>
      <dsp:txXfrm>
        <a:off x="2816608" y="583620"/>
        <a:ext cx="2013916" cy="1179005"/>
      </dsp:txXfrm>
    </dsp:sp>
    <dsp:sp modelId="{15700FB3-866F-4AC1-B619-88C5CC6A1B85}">
      <dsp:nvSpPr>
        <dsp:cNvPr id="0" name=""/>
        <dsp:cNvSpPr/>
      </dsp:nvSpPr>
      <dsp:spPr>
        <a:xfrm rot="5400000">
          <a:off x="5200560" y="1543310"/>
          <a:ext cx="1555633" cy="187855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2EF239-E064-454D-9D42-F1CDFB824B86}">
      <dsp:nvSpPr>
        <dsp:cNvPr id="0" name=""/>
        <dsp:cNvSpPr/>
      </dsp:nvSpPr>
      <dsp:spPr>
        <a:xfrm>
          <a:off x="5556008" y="546939"/>
          <a:ext cx="2087278" cy="12523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500" b="1" kern="1200" dirty="0"/>
            <a:t>1.9.2017 RAZDELITEV 700 KOSOV „PAMETNIH KOMPLETOV“ </a:t>
          </a:r>
        </a:p>
      </dsp:txBody>
      <dsp:txXfrm>
        <a:off x="5592689" y="583620"/>
        <a:ext cx="2013916" cy="1179005"/>
      </dsp:txXfrm>
    </dsp:sp>
    <dsp:sp modelId="{9824F5B4-2B83-41F0-A413-42CB94EA026D}">
      <dsp:nvSpPr>
        <dsp:cNvPr id="0" name=""/>
        <dsp:cNvSpPr/>
      </dsp:nvSpPr>
      <dsp:spPr>
        <a:xfrm rot="5400000">
          <a:off x="5200560" y="3108769"/>
          <a:ext cx="1555633" cy="187855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910C0D-1472-4EC4-9389-6AAE251C2153}">
      <dsp:nvSpPr>
        <dsp:cNvPr id="0" name=""/>
        <dsp:cNvSpPr/>
      </dsp:nvSpPr>
      <dsp:spPr>
        <a:xfrm>
          <a:off x="5556008" y="2112398"/>
          <a:ext cx="2087278" cy="12523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500" b="1" kern="1200" dirty="0"/>
            <a:t>PO 1.1.2018 IN 30.6.2018 VPRAŠALNIKI ZA SODELUJOČE</a:t>
          </a:r>
        </a:p>
      </dsp:txBody>
      <dsp:txXfrm>
        <a:off x="5592689" y="2149079"/>
        <a:ext cx="2013916" cy="1179005"/>
      </dsp:txXfrm>
    </dsp:sp>
    <dsp:sp modelId="{7A4F473A-360E-47BA-A015-54DB17583944}">
      <dsp:nvSpPr>
        <dsp:cNvPr id="0" name=""/>
        <dsp:cNvSpPr/>
      </dsp:nvSpPr>
      <dsp:spPr>
        <a:xfrm>
          <a:off x="5556008" y="3677858"/>
          <a:ext cx="2087278" cy="12523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000" b="1" kern="1200" dirty="0">
              <a:solidFill>
                <a:srgbClr val="FF0000"/>
              </a:solidFill>
            </a:rPr>
            <a:t>50 UR / 50 UR 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600" b="1" kern="1200" dirty="0"/>
            <a:t>1.9.2017 – 31.3.2018</a:t>
          </a:r>
        </a:p>
      </dsp:txBody>
      <dsp:txXfrm>
        <a:off x="5592689" y="3714539"/>
        <a:ext cx="2013916" cy="117900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1A877E-9D1B-4C7C-8A9D-7BCAE9C09E5F}">
      <dsp:nvSpPr>
        <dsp:cNvPr id="0" name=""/>
        <dsp:cNvSpPr/>
      </dsp:nvSpPr>
      <dsp:spPr>
        <a:xfrm>
          <a:off x="2550658" y="1218510"/>
          <a:ext cx="3035587" cy="303558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000" b="1" kern="12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IZRECNO SOGLASJE ZA SODELOVANJE V PROJEKTU</a:t>
          </a:r>
        </a:p>
      </dsp:txBody>
      <dsp:txXfrm>
        <a:off x="2995209" y="1663061"/>
        <a:ext cx="2146485" cy="2146485"/>
      </dsp:txXfrm>
    </dsp:sp>
    <dsp:sp modelId="{78AC023B-2BFB-4C50-A6A8-E3138D7FEB34}">
      <dsp:nvSpPr>
        <dsp:cNvPr id="0" name=""/>
        <dsp:cNvSpPr/>
      </dsp:nvSpPr>
      <dsp:spPr>
        <a:xfrm>
          <a:off x="3309555" y="541"/>
          <a:ext cx="1517793" cy="151779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b="1" kern="1200" dirty="0"/>
            <a:t>Kateri podatki se bodo zbirali…</a:t>
          </a:r>
          <a:endParaRPr lang="sl-SI" sz="1100" b="1" kern="1200" dirty="0"/>
        </a:p>
      </dsp:txBody>
      <dsp:txXfrm>
        <a:off x="3531831" y="222817"/>
        <a:ext cx="1073241" cy="1073241"/>
      </dsp:txXfrm>
    </dsp:sp>
    <dsp:sp modelId="{E2D69D57-4292-4A89-B338-EED4969670B7}">
      <dsp:nvSpPr>
        <dsp:cNvPr id="0" name=""/>
        <dsp:cNvSpPr/>
      </dsp:nvSpPr>
      <dsp:spPr>
        <a:xfrm>
          <a:off x="4471527" y="378089"/>
          <a:ext cx="1517793" cy="151779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100" b="1" kern="1200" dirty="0"/>
            <a:t>Razloge za zbiranje podatkov…</a:t>
          </a:r>
        </a:p>
      </dsp:txBody>
      <dsp:txXfrm>
        <a:off x="4693803" y="600365"/>
        <a:ext cx="1073241" cy="1073241"/>
      </dsp:txXfrm>
    </dsp:sp>
    <dsp:sp modelId="{747EEE0E-0420-4709-8F61-7480BB9DF73B}">
      <dsp:nvSpPr>
        <dsp:cNvPr id="0" name=""/>
        <dsp:cNvSpPr/>
      </dsp:nvSpPr>
      <dsp:spPr>
        <a:xfrm>
          <a:off x="5189665" y="1366522"/>
          <a:ext cx="1517793" cy="151779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100" b="1" kern="1200" dirty="0"/>
            <a:t>Kako dolgo se bodo zbirali in za kakšen namen…</a:t>
          </a:r>
        </a:p>
      </dsp:txBody>
      <dsp:txXfrm>
        <a:off x="5411941" y="1588798"/>
        <a:ext cx="1073241" cy="1073241"/>
      </dsp:txXfrm>
    </dsp:sp>
    <dsp:sp modelId="{B54D1A0F-055D-481E-88DF-175BB3D83D36}">
      <dsp:nvSpPr>
        <dsp:cNvPr id="0" name=""/>
        <dsp:cNvSpPr/>
      </dsp:nvSpPr>
      <dsp:spPr>
        <a:xfrm>
          <a:off x="5189665" y="2588292"/>
          <a:ext cx="1517793" cy="151779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100" b="1" kern="1200" dirty="0"/>
            <a:t>Kje se bodo zbirali in kje bodo shranjeni…</a:t>
          </a:r>
        </a:p>
      </dsp:txBody>
      <dsp:txXfrm>
        <a:off x="5411941" y="2810568"/>
        <a:ext cx="1073241" cy="1073241"/>
      </dsp:txXfrm>
    </dsp:sp>
    <dsp:sp modelId="{56A9CAC1-CEB3-4440-92D4-8DF8E2480AC3}">
      <dsp:nvSpPr>
        <dsp:cNvPr id="0" name=""/>
        <dsp:cNvSpPr/>
      </dsp:nvSpPr>
      <dsp:spPr>
        <a:xfrm>
          <a:off x="4471527" y="3576724"/>
          <a:ext cx="1517793" cy="151779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100" b="1" kern="1200" dirty="0"/>
            <a:t>Kako bodo podatki zaščiteni…</a:t>
          </a:r>
        </a:p>
      </dsp:txBody>
      <dsp:txXfrm>
        <a:off x="4693803" y="3799000"/>
        <a:ext cx="1073241" cy="1073241"/>
      </dsp:txXfrm>
    </dsp:sp>
    <dsp:sp modelId="{1E69BBB5-8779-4A1D-8FBC-1DD5C4DBE272}">
      <dsp:nvSpPr>
        <dsp:cNvPr id="0" name=""/>
        <dsp:cNvSpPr/>
      </dsp:nvSpPr>
      <dsp:spPr>
        <a:xfrm>
          <a:off x="3309555" y="3954272"/>
          <a:ext cx="1517793" cy="151779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100" b="1" kern="1200" dirty="0"/>
            <a:t>Možnost prekinitve sodelovanja v projektu…</a:t>
          </a:r>
        </a:p>
      </dsp:txBody>
      <dsp:txXfrm>
        <a:off x="3531831" y="4176548"/>
        <a:ext cx="1073241" cy="1073241"/>
      </dsp:txXfrm>
    </dsp:sp>
    <dsp:sp modelId="{C7D9A533-A917-40C2-84E2-D5E767815646}">
      <dsp:nvSpPr>
        <dsp:cNvPr id="0" name=""/>
        <dsp:cNvSpPr/>
      </dsp:nvSpPr>
      <dsp:spPr>
        <a:xfrm>
          <a:off x="2147582" y="3576724"/>
          <a:ext cx="1517793" cy="151779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b="1" kern="1200" dirty="0"/>
            <a:t>Dostop do svojih osebnih podatkov…</a:t>
          </a:r>
          <a:endParaRPr lang="sl-SI" sz="1100" b="1" kern="1200" dirty="0"/>
        </a:p>
      </dsp:txBody>
      <dsp:txXfrm>
        <a:off x="2369858" y="3799000"/>
        <a:ext cx="1073241" cy="1073241"/>
      </dsp:txXfrm>
    </dsp:sp>
    <dsp:sp modelId="{C41A39A4-5EED-4EA5-BD97-FCA9440F7242}">
      <dsp:nvSpPr>
        <dsp:cNvPr id="0" name=""/>
        <dsp:cNvSpPr/>
      </dsp:nvSpPr>
      <dsp:spPr>
        <a:xfrm>
          <a:off x="1429444" y="2588292"/>
          <a:ext cx="1517793" cy="151779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b="1" kern="1200" dirty="0"/>
            <a:t>Zahtevo za brisanje podatkov za potrebe projekta…</a:t>
          </a:r>
          <a:endParaRPr lang="sl-SI" sz="1100" b="1" kern="1200" dirty="0"/>
        </a:p>
      </dsp:txBody>
      <dsp:txXfrm>
        <a:off x="1651720" y="2810568"/>
        <a:ext cx="1073241" cy="1073241"/>
      </dsp:txXfrm>
    </dsp:sp>
    <dsp:sp modelId="{9E7D8F64-FDFA-424D-A34E-DCF95D166A2A}">
      <dsp:nvSpPr>
        <dsp:cNvPr id="0" name=""/>
        <dsp:cNvSpPr/>
      </dsp:nvSpPr>
      <dsp:spPr>
        <a:xfrm>
          <a:off x="1429444" y="1366522"/>
          <a:ext cx="1517793" cy="151779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100" b="1" kern="1200" dirty="0"/>
            <a:t>Vpliv projekta na zasebnost…</a:t>
          </a:r>
        </a:p>
      </dsp:txBody>
      <dsp:txXfrm>
        <a:off x="1651720" y="1588798"/>
        <a:ext cx="1073241" cy="1073241"/>
      </dsp:txXfrm>
    </dsp:sp>
    <dsp:sp modelId="{8CC6A008-D51C-4F3A-A4FA-6F22BFC1D884}">
      <dsp:nvSpPr>
        <dsp:cNvPr id="0" name=""/>
        <dsp:cNvSpPr/>
      </dsp:nvSpPr>
      <dsp:spPr>
        <a:xfrm>
          <a:off x="2147582" y="378089"/>
          <a:ext cx="1517793" cy="151779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100" b="1" kern="1200" dirty="0"/>
            <a:t>Rezultati projekta bodo anonimizirani…</a:t>
          </a:r>
        </a:p>
      </dsp:txBody>
      <dsp:txXfrm>
        <a:off x="2369858" y="600365"/>
        <a:ext cx="1073241" cy="107324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5D027A-6C53-4738-8027-A64527133B77}">
      <dsp:nvSpPr>
        <dsp:cNvPr id="0" name=""/>
        <dsp:cNvSpPr/>
      </dsp:nvSpPr>
      <dsp:spPr>
        <a:xfrm>
          <a:off x="0" y="361261"/>
          <a:ext cx="8673226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101FC09-A4E4-418E-8C1C-72BCE2F2CD57}">
      <dsp:nvSpPr>
        <dsp:cNvPr id="0" name=""/>
        <dsp:cNvSpPr/>
      </dsp:nvSpPr>
      <dsp:spPr>
        <a:xfrm>
          <a:off x="433661" y="125101"/>
          <a:ext cx="6071258" cy="4723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9479" tIns="0" rIns="229479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400" kern="1200" dirty="0"/>
            <a:t>Neposreden dostop do svojih podatkov</a:t>
          </a:r>
        </a:p>
      </dsp:txBody>
      <dsp:txXfrm>
        <a:off x="456718" y="148158"/>
        <a:ext cx="6025144" cy="426206"/>
      </dsp:txXfrm>
    </dsp:sp>
    <dsp:sp modelId="{FB93F770-F0A7-45ED-85EA-D44CE7B601A8}">
      <dsp:nvSpPr>
        <dsp:cNvPr id="0" name=""/>
        <dsp:cNvSpPr/>
      </dsp:nvSpPr>
      <dsp:spPr>
        <a:xfrm>
          <a:off x="0" y="1087021"/>
          <a:ext cx="8673226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7AFF468-3202-4419-A10C-DF5E141D8D5F}">
      <dsp:nvSpPr>
        <dsp:cNvPr id="0" name=""/>
        <dsp:cNvSpPr/>
      </dsp:nvSpPr>
      <dsp:spPr>
        <a:xfrm>
          <a:off x="433661" y="850861"/>
          <a:ext cx="6071258" cy="4723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9479" tIns="0" rIns="229479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400" kern="1200" dirty="0">
              <a:solidFill>
                <a:prstClr val="white"/>
              </a:solidFill>
              <a:latin typeface="Arial"/>
              <a:ea typeface="+mn-ea"/>
              <a:cs typeface="+mn-cs"/>
            </a:rPr>
            <a:t>Uporabnik spozna svojo porabo</a:t>
          </a:r>
        </a:p>
      </dsp:txBody>
      <dsp:txXfrm>
        <a:off x="456718" y="873918"/>
        <a:ext cx="6025144" cy="426206"/>
      </dsp:txXfrm>
    </dsp:sp>
    <dsp:sp modelId="{40095670-C949-420A-AB12-5D6D60F3CD02}">
      <dsp:nvSpPr>
        <dsp:cNvPr id="0" name=""/>
        <dsp:cNvSpPr/>
      </dsp:nvSpPr>
      <dsp:spPr>
        <a:xfrm>
          <a:off x="0" y="1812781"/>
          <a:ext cx="8673226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7F3BD8B-FAF9-4B7F-ABF4-2FBC7DBBE7AF}">
      <dsp:nvSpPr>
        <dsp:cNvPr id="0" name=""/>
        <dsp:cNvSpPr/>
      </dsp:nvSpPr>
      <dsp:spPr>
        <a:xfrm>
          <a:off x="433661" y="1576621"/>
          <a:ext cx="6071258" cy="4723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9479" tIns="0" rIns="229479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400" kern="1200" dirty="0">
              <a:solidFill>
                <a:prstClr val="white"/>
              </a:solidFill>
              <a:latin typeface="Arial"/>
              <a:ea typeface="+mn-ea"/>
              <a:cs typeface="+mn-cs"/>
            </a:rPr>
            <a:t>Uporabnik krmili svojo porabo</a:t>
          </a:r>
        </a:p>
      </dsp:txBody>
      <dsp:txXfrm>
        <a:off x="456718" y="1599678"/>
        <a:ext cx="6025144" cy="426206"/>
      </dsp:txXfrm>
    </dsp:sp>
    <dsp:sp modelId="{157C12E6-A0D1-4EBC-BB99-EE631948231C}">
      <dsp:nvSpPr>
        <dsp:cNvPr id="0" name=""/>
        <dsp:cNvSpPr/>
      </dsp:nvSpPr>
      <dsp:spPr>
        <a:xfrm>
          <a:off x="0" y="2538541"/>
          <a:ext cx="8673226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80B24F0-9A0F-4F83-A8F0-E38E93BB376D}">
      <dsp:nvSpPr>
        <dsp:cNvPr id="0" name=""/>
        <dsp:cNvSpPr/>
      </dsp:nvSpPr>
      <dsp:spPr>
        <a:xfrm>
          <a:off x="433661" y="2302381"/>
          <a:ext cx="6071258" cy="4723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9479" tIns="0" rIns="229479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000" kern="1200" dirty="0">
              <a:solidFill>
                <a:prstClr val="white"/>
              </a:solidFill>
              <a:latin typeface="Arial"/>
              <a:ea typeface="+mn-ea"/>
              <a:cs typeface="+mn-cs"/>
            </a:rPr>
            <a:t>Vse rešitve na enem mestu – mobilni telefon</a:t>
          </a:r>
        </a:p>
      </dsp:txBody>
      <dsp:txXfrm>
        <a:off x="456718" y="2325438"/>
        <a:ext cx="6025144" cy="426206"/>
      </dsp:txXfrm>
    </dsp:sp>
    <dsp:sp modelId="{3BCCF15D-35B4-40E6-9207-A105616910C6}">
      <dsp:nvSpPr>
        <dsp:cNvPr id="0" name=""/>
        <dsp:cNvSpPr/>
      </dsp:nvSpPr>
      <dsp:spPr>
        <a:xfrm>
          <a:off x="0" y="3264301"/>
          <a:ext cx="8673226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BB3E064-F83A-4F95-A798-633E9C14B006}">
      <dsp:nvSpPr>
        <dsp:cNvPr id="0" name=""/>
        <dsp:cNvSpPr/>
      </dsp:nvSpPr>
      <dsp:spPr>
        <a:xfrm>
          <a:off x="433661" y="3028141"/>
          <a:ext cx="6071258" cy="4723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9479" tIns="0" rIns="229479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400" kern="1200" dirty="0"/>
            <a:t>Varne uporabne tehnologije za vsakogar</a:t>
          </a:r>
        </a:p>
      </dsp:txBody>
      <dsp:txXfrm>
        <a:off x="456718" y="3051198"/>
        <a:ext cx="6025144" cy="426206"/>
      </dsp:txXfrm>
    </dsp:sp>
    <dsp:sp modelId="{3AF71888-9514-4D11-8534-721C66A69814}">
      <dsp:nvSpPr>
        <dsp:cNvPr id="0" name=""/>
        <dsp:cNvSpPr/>
      </dsp:nvSpPr>
      <dsp:spPr>
        <a:xfrm>
          <a:off x="0" y="3990061"/>
          <a:ext cx="8673226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EC0F25D-387A-4593-897D-B7DF5C766541}">
      <dsp:nvSpPr>
        <dsp:cNvPr id="0" name=""/>
        <dsp:cNvSpPr/>
      </dsp:nvSpPr>
      <dsp:spPr>
        <a:xfrm>
          <a:off x="433661" y="3753901"/>
          <a:ext cx="6071258" cy="4723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9479" tIns="0" rIns="229479" bIns="0" numCol="1" spcCol="1270" anchor="ctr" anchorCtr="0">
          <a:noAutofit/>
        </a:bodyPr>
        <a:lstStyle/>
        <a:p>
          <a:pPr marL="0" lvl="0" indent="0" algn="l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050" kern="1200" dirty="0"/>
            <a:t>Nižja cena za uporabo omrežja – nižji strošek električne energije, če se odjemalec prilagaja</a:t>
          </a:r>
        </a:p>
      </dsp:txBody>
      <dsp:txXfrm>
        <a:off x="456718" y="3776958"/>
        <a:ext cx="6025144" cy="426206"/>
      </dsp:txXfrm>
    </dsp:sp>
    <dsp:sp modelId="{03AF5F6D-7780-4205-8167-A92108D720EC}">
      <dsp:nvSpPr>
        <dsp:cNvPr id="0" name=""/>
        <dsp:cNvSpPr/>
      </dsp:nvSpPr>
      <dsp:spPr>
        <a:xfrm>
          <a:off x="0" y="4715821"/>
          <a:ext cx="8673226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DD924D6-85A5-497B-8C68-70EF385BB95B}">
      <dsp:nvSpPr>
        <dsp:cNvPr id="0" name=""/>
        <dsp:cNvSpPr/>
      </dsp:nvSpPr>
      <dsp:spPr>
        <a:xfrm>
          <a:off x="433661" y="4479661"/>
          <a:ext cx="6071258" cy="4723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9479" tIns="0" rIns="229479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2400" kern="1200" dirty="0"/>
            <a:t>Nagradna igra – e kolesa in skuterji</a:t>
          </a:r>
        </a:p>
      </dsp:txBody>
      <dsp:txXfrm>
        <a:off x="456718" y="4502718"/>
        <a:ext cx="6025144" cy="426206"/>
      </dsp:txXfrm>
    </dsp:sp>
    <dsp:sp modelId="{B23CACD3-83FD-42DB-A794-FD4DF5A3990D}">
      <dsp:nvSpPr>
        <dsp:cNvPr id="0" name=""/>
        <dsp:cNvSpPr/>
      </dsp:nvSpPr>
      <dsp:spPr>
        <a:xfrm>
          <a:off x="0" y="5441581"/>
          <a:ext cx="8673226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92507C5-5E3D-44BD-BEBF-9D9B31B06F10}">
      <dsp:nvSpPr>
        <dsp:cNvPr id="0" name=""/>
        <dsp:cNvSpPr/>
      </dsp:nvSpPr>
      <dsp:spPr>
        <a:xfrm>
          <a:off x="433661" y="5205421"/>
          <a:ext cx="6071258" cy="4723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9479" tIns="0" rIns="229479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l-SI" sz="1800" b="1" u="sng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ODJEMALEC POSTAJA AKTIVNI UDELEŽENEC NA TRGU Z EE</a:t>
          </a:r>
        </a:p>
      </dsp:txBody>
      <dsp:txXfrm>
        <a:off x="456718" y="5228478"/>
        <a:ext cx="6025144" cy="4262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3C54FD32-BA05-461A-B459-6206F4CB177A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63158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2016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1200" y="744538"/>
            <a:ext cx="537527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357" y="4715153"/>
            <a:ext cx="4984962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 err="1"/>
              <a:t>Muokkaa</a:t>
            </a:r>
            <a:r>
              <a:rPr lang="en-GB" noProof="0" dirty="0"/>
              <a:t> </a:t>
            </a:r>
            <a:r>
              <a:rPr lang="en-GB" noProof="0" dirty="0" err="1"/>
              <a:t>tekstin</a:t>
            </a:r>
            <a:r>
              <a:rPr lang="en-GB" noProof="0" dirty="0"/>
              <a:t> </a:t>
            </a:r>
            <a:r>
              <a:rPr lang="en-GB" noProof="0" dirty="0" err="1"/>
              <a:t>perustyylejä</a:t>
            </a:r>
            <a:r>
              <a:rPr lang="en-GB" noProof="0" dirty="0"/>
              <a:t> </a:t>
            </a:r>
            <a:r>
              <a:rPr lang="en-GB" noProof="0" dirty="0" err="1"/>
              <a:t>napsauttamalla</a:t>
            </a:r>
            <a:endParaRPr lang="en-GB" noProof="0" dirty="0"/>
          </a:p>
          <a:p>
            <a:pPr lvl="1"/>
            <a:r>
              <a:rPr lang="en-GB" noProof="0" dirty="0" err="1"/>
              <a:t>toinen</a:t>
            </a:r>
            <a:r>
              <a:rPr lang="en-GB" noProof="0" dirty="0"/>
              <a:t> </a:t>
            </a:r>
            <a:r>
              <a:rPr lang="en-GB" noProof="0" dirty="0" err="1"/>
              <a:t>taso</a:t>
            </a:r>
            <a:endParaRPr lang="en-GB" noProof="0" dirty="0"/>
          </a:p>
          <a:p>
            <a:pPr lvl="2"/>
            <a:r>
              <a:rPr lang="en-GB" noProof="0" dirty="0" err="1"/>
              <a:t>kolmas</a:t>
            </a:r>
            <a:r>
              <a:rPr lang="en-GB" noProof="0" dirty="0"/>
              <a:t> </a:t>
            </a:r>
            <a:r>
              <a:rPr lang="en-GB" noProof="0" dirty="0" err="1"/>
              <a:t>taso</a:t>
            </a:r>
            <a:endParaRPr lang="en-GB" noProof="0" dirty="0"/>
          </a:p>
          <a:p>
            <a:pPr lvl="3"/>
            <a:r>
              <a:rPr lang="en-GB" noProof="0" dirty="0" err="1"/>
              <a:t>neljäs</a:t>
            </a:r>
            <a:r>
              <a:rPr lang="en-GB" noProof="0" dirty="0"/>
              <a:t> </a:t>
            </a:r>
            <a:r>
              <a:rPr lang="en-GB" noProof="0" dirty="0" err="1"/>
              <a:t>taso</a:t>
            </a:r>
            <a:endParaRPr lang="en-GB" noProof="0" dirty="0"/>
          </a:p>
          <a:p>
            <a:pPr lvl="4"/>
            <a:r>
              <a:rPr lang="en-GB" noProof="0" dirty="0" err="1"/>
              <a:t>viides</a:t>
            </a:r>
            <a:r>
              <a:rPr lang="en-GB" noProof="0" dirty="0"/>
              <a:t> </a:t>
            </a:r>
            <a:r>
              <a:rPr lang="en-GB" noProof="0" dirty="0" err="1"/>
              <a:t>taso</a:t>
            </a:r>
            <a:endParaRPr lang="en-GB" noProof="0" dirty="0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306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2016" y="9430306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C436C280-49E3-458C-8028-4D37337BBF82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04550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5AFCA7-A251-4329-83DB-7AEB6D0EDF3D}" type="slidenum">
              <a:rPr lang="en-GB" sz="1200" smtClean="0">
                <a:latin typeface="Times New Roman" pitchFamily="18" charset="0"/>
              </a:rPr>
              <a:pPr/>
              <a:t>1</a:t>
            </a:fld>
            <a:endParaRPr lang="en-GB" sz="1200" dirty="0">
              <a:latin typeface="Times New Roman" pitchFamily="18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noProof="0" dirty="0"/>
              <a:t>You can use cover page with one or two photos or without</a:t>
            </a:r>
            <a:r>
              <a:rPr lang="en-GB" baseline="0" noProof="0" dirty="0"/>
              <a:t> photos</a:t>
            </a:r>
            <a:endParaRPr lang="en-GB" noProof="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46808" tIns="23404" rIns="46808" bIns="23404"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40503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46808" tIns="23404" rIns="46808" bIns="23404"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12737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5AFCA7-A251-4329-83DB-7AEB6D0EDF3D}" type="slidenum">
              <a:rPr lang="en-GB" sz="1200" smtClean="0">
                <a:latin typeface="Times New Roman" pitchFamily="18" charset="0"/>
              </a:rPr>
              <a:pPr/>
              <a:t>6</a:t>
            </a:fld>
            <a:endParaRPr lang="en-GB" sz="1200" dirty="0">
              <a:latin typeface="Times New Roman" pitchFamily="18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noProof="0" dirty="0"/>
              <a:t>You can use cover page with one or two photos or without</a:t>
            </a:r>
            <a:r>
              <a:rPr lang="en-GB" baseline="0" noProof="0" dirty="0"/>
              <a:t> photos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318372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46808" tIns="23404" rIns="46808" bIns="23404"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030672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46808" tIns="23404" rIns="46808" bIns="23404"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130035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45AFCA7-A251-4329-83DB-7AEB6D0EDF3D}" type="slidenum">
              <a:rPr lang="en-GB" sz="1200" smtClean="0">
                <a:latin typeface="Times New Roman" pitchFamily="18" charset="0"/>
              </a:rPr>
              <a:pPr/>
              <a:t>26</a:t>
            </a:fld>
            <a:endParaRPr lang="en-GB" sz="1200" dirty="0">
              <a:latin typeface="Times New Roman" pitchFamily="18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noProof="0" dirty="0"/>
              <a:t>You can use cover page with one or two photos or without</a:t>
            </a:r>
            <a:r>
              <a:rPr lang="en-GB" baseline="0" noProof="0" dirty="0"/>
              <a:t> photos</a:t>
            </a:r>
            <a:endParaRPr lang="en-GB" noProof="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2" name="Rectangle 36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3368675" y="3213101"/>
            <a:ext cx="5976938" cy="1512044"/>
          </a:xfrm>
          <a:prstGeom prst="rect">
            <a:avLst/>
          </a:prstGeom>
        </p:spPr>
        <p:txBody>
          <a:bodyPr anchor="t" anchorCtr="0"/>
          <a:lstStyle>
            <a:lvl1pPr algn="l">
              <a:defRPr sz="32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en-GB" noProof="0" dirty="0"/>
              <a:t>Click to add title</a:t>
            </a:r>
          </a:p>
        </p:txBody>
      </p:sp>
      <p:sp>
        <p:nvSpPr>
          <p:cNvPr id="4133" name="Rectangle 37"/>
          <p:cNvSpPr>
            <a:spLocks noGrp="1" noChangeArrowheads="1"/>
          </p:cNvSpPr>
          <p:nvPr>
            <p:ph type="subTitle" idx="1"/>
          </p:nvPr>
        </p:nvSpPr>
        <p:spPr>
          <a:xfrm>
            <a:off x="3368675" y="5013325"/>
            <a:ext cx="5976938" cy="1800051"/>
          </a:xfrm>
          <a:prstGeom prst="rect">
            <a:avLst/>
          </a:prstGeom>
        </p:spPr>
        <p:txBody>
          <a:bodyPr/>
          <a:lstStyle>
            <a:lvl1pPr marL="0" indent="0">
              <a:buFont typeface="Wingdings" pitchFamily="2" charset="2"/>
              <a:buNone/>
              <a:defRPr b="1">
                <a:solidFill>
                  <a:schemeClr val="accent3">
                    <a:lumMod val="75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GB" noProof="0" dirty="0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27658" y="574590"/>
            <a:ext cx="1417955" cy="495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62" r="6418"/>
          <a:stretch/>
        </p:blipFill>
        <p:spPr bwMode="auto">
          <a:xfrm>
            <a:off x="848544" y="0"/>
            <a:ext cx="8064896" cy="298490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240286363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825" y="762000"/>
            <a:ext cx="8390709" cy="938213"/>
          </a:xfrm>
        </p:spPr>
        <p:txBody>
          <a:bodyPr anchor="t" anchorCtr="0"/>
          <a:lstStyle>
            <a:lvl1pPr algn="l">
              <a:defRPr sz="28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1825" y="1773238"/>
            <a:ext cx="8390709" cy="4103687"/>
          </a:xfrm>
        </p:spPr>
        <p:txBody>
          <a:bodyPr>
            <a:normAutofit/>
          </a:bodyPr>
          <a:lstStyle>
            <a:lvl1pPr>
              <a:buClr>
                <a:schemeClr val="accent3">
                  <a:lumMod val="50000"/>
                </a:schemeClr>
              </a:buClr>
              <a:defRPr sz="2200"/>
            </a:lvl1pPr>
            <a:lvl2pPr>
              <a:buClr>
                <a:schemeClr val="accent3">
                  <a:lumMod val="50000"/>
                </a:schemeClr>
              </a:buClr>
              <a:defRPr/>
            </a:lvl2pPr>
            <a:lvl3pPr>
              <a:buClr>
                <a:schemeClr val="accent3">
                  <a:lumMod val="50000"/>
                </a:schemeClr>
              </a:buClr>
              <a:defRPr sz="1800"/>
            </a:lvl3pPr>
            <a:lvl4pPr>
              <a:buClr>
                <a:schemeClr val="accent3">
                  <a:lumMod val="50000"/>
                </a:schemeClr>
              </a:buClr>
              <a:defRPr sz="1600"/>
            </a:lvl4pPr>
            <a:lvl5pPr>
              <a:buClr>
                <a:schemeClr val="accent3">
                  <a:lumMod val="50000"/>
                </a:schemeClr>
              </a:buClr>
              <a:defRPr sz="14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5" name="Date Placeholder 3"/>
          <p:cNvSpPr txBox="1">
            <a:spLocks/>
          </p:cNvSpPr>
          <p:nvPr userDrawn="1"/>
        </p:nvSpPr>
        <p:spPr>
          <a:xfrm>
            <a:off x="587152" y="637624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68F2BA-7CF2-4A97-B4B1-A88BFC993677}" type="datetimeFigureOut">
              <a:rPr lang="en-GB" sz="900" noProof="0" smtClean="0">
                <a:solidFill>
                  <a:srgbClr val="000000"/>
                </a:solidFill>
              </a:rPr>
              <a:pPr/>
              <a:t>06/06/2017</a:t>
            </a:fld>
            <a:endParaRPr lang="en-GB" sz="900" noProof="0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 txBox="1">
            <a:spLocks/>
          </p:cNvSpPr>
          <p:nvPr userDrawn="1"/>
        </p:nvSpPr>
        <p:spPr>
          <a:xfrm>
            <a:off x="7571928" y="637624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967D9A48-53D3-4DEC-8584-B687B021645A}" type="slidenum">
              <a:rPr lang="en-GB" sz="900" noProof="0" smtClean="0">
                <a:solidFill>
                  <a:srgbClr val="000000"/>
                </a:solidFill>
                <a:cs typeface="Arial" panose="020B0604020202020204" pitchFamily="34" charset="0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GB" sz="900" noProof="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20144" y="6448251"/>
            <a:ext cx="3917032" cy="365125"/>
          </a:xfrm>
          <a:prstGeom prst="rect">
            <a:avLst/>
          </a:prstGeom>
        </p:spPr>
        <p:txBody>
          <a:bodyPr/>
          <a:lstStyle>
            <a:lvl1pPr algn="ctr">
              <a:defRPr sz="900">
                <a:solidFill>
                  <a:schemeClr val="tx1"/>
                </a:solidFill>
              </a:defRPr>
            </a:lvl1pPr>
          </a:lstStyle>
          <a:p>
            <a:r>
              <a:rPr lang="en-GB" dirty="0">
                <a:solidFill>
                  <a:srgbClr val="000000"/>
                </a:solidFill>
              </a:rPr>
              <a:t>Flex4Grid – Kick-off meeting 14.-16.1.2015 – VTT, Oulu, Finland</a:t>
            </a:r>
          </a:p>
        </p:txBody>
      </p:sp>
    </p:spTree>
    <p:extLst>
      <p:ext uri="{BB962C8B-B14F-4D97-AF65-F5344CB8AC3E}">
        <p14:creationId xmlns:p14="http://schemas.microsoft.com/office/powerpoint/2010/main" val="3960653851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825" y="762000"/>
            <a:ext cx="8390709" cy="938213"/>
          </a:xfrm>
        </p:spPr>
        <p:txBody>
          <a:bodyPr anchor="t" anchorCtr="0"/>
          <a:lstStyle>
            <a:lvl1pPr algn="l">
              <a:defRPr sz="28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1825" y="1773238"/>
            <a:ext cx="8390709" cy="4103687"/>
          </a:xfrm>
        </p:spPr>
        <p:txBody>
          <a:bodyPr>
            <a:normAutofit/>
          </a:bodyPr>
          <a:lstStyle>
            <a:lvl1pPr>
              <a:buClr>
                <a:schemeClr val="accent3">
                  <a:lumMod val="50000"/>
                </a:schemeClr>
              </a:buClr>
              <a:defRPr sz="2200"/>
            </a:lvl1pPr>
            <a:lvl2pPr>
              <a:buClr>
                <a:schemeClr val="accent3">
                  <a:lumMod val="50000"/>
                </a:schemeClr>
              </a:buClr>
              <a:defRPr/>
            </a:lvl2pPr>
            <a:lvl3pPr>
              <a:buClr>
                <a:schemeClr val="accent3">
                  <a:lumMod val="50000"/>
                </a:schemeClr>
              </a:buClr>
              <a:defRPr sz="1800"/>
            </a:lvl3pPr>
            <a:lvl4pPr>
              <a:buClr>
                <a:schemeClr val="accent3">
                  <a:lumMod val="50000"/>
                </a:schemeClr>
              </a:buClr>
              <a:defRPr sz="1600"/>
            </a:lvl4pPr>
            <a:lvl5pPr>
              <a:buClr>
                <a:schemeClr val="accent3">
                  <a:lumMod val="50000"/>
                </a:schemeClr>
              </a:buClr>
              <a:defRPr sz="14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5" name="Date Placeholder 3"/>
          <p:cNvSpPr txBox="1">
            <a:spLocks/>
          </p:cNvSpPr>
          <p:nvPr userDrawn="1"/>
        </p:nvSpPr>
        <p:spPr>
          <a:xfrm>
            <a:off x="587152" y="637624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68F2BA-7CF2-4A97-B4B1-A88BFC993677}" type="datetimeFigureOut">
              <a:rPr lang="en-GB" sz="900" noProof="0" smtClean="0">
                <a:solidFill>
                  <a:srgbClr val="000000"/>
                </a:solidFill>
              </a:rPr>
              <a:pPr/>
              <a:t>06/06/2017</a:t>
            </a:fld>
            <a:endParaRPr lang="en-GB" sz="900" noProof="0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 txBox="1">
            <a:spLocks/>
          </p:cNvSpPr>
          <p:nvPr userDrawn="1"/>
        </p:nvSpPr>
        <p:spPr>
          <a:xfrm>
            <a:off x="7571928" y="637624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967D9A48-53D3-4DEC-8584-B687B021645A}" type="slidenum">
              <a:rPr lang="en-GB" sz="900" noProof="0" smtClean="0">
                <a:solidFill>
                  <a:srgbClr val="000000"/>
                </a:solidFill>
                <a:cs typeface="Arial" panose="020B0604020202020204" pitchFamily="34" charset="0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GB" sz="900" noProof="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20144" y="6448251"/>
            <a:ext cx="3917032" cy="365125"/>
          </a:xfrm>
          <a:prstGeom prst="rect">
            <a:avLst/>
          </a:prstGeom>
        </p:spPr>
        <p:txBody>
          <a:bodyPr/>
          <a:lstStyle>
            <a:lvl1pPr algn="ctr">
              <a:defRPr sz="900">
                <a:solidFill>
                  <a:schemeClr val="tx1"/>
                </a:solidFill>
              </a:defRPr>
            </a:lvl1pPr>
          </a:lstStyle>
          <a:p>
            <a:r>
              <a:rPr lang="en-GB" dirty="0">
                <a:solidFill>
                  <a:srgbClr val="000000"/>
                </a:solidFill>
              </a:rPr>
              <a:t>Flex4Grid – Kick-off meeting 14.-16.1.2015 – VTT, Oulu, Finland</a:t>
            </a:r>
          </a:p>
        </p:txBody>
      </p:sp>
    </p:spTree>
    <p:extLst>
      <p:ext uri="{BB962C8B-B14F-4D97-AF65-F5344CB8AC3E}">
        <p14:creationId xmlns:p14="http://schemas.microsoft.com/office/powerpoint/2010/main" val="3312777958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825" y="762000"/>
            <a:ext cx="8424863" cy="938808"/>
          </a:xfrm>
          <a:prstGeom prst="rect">
            <a:avLst/>
          </a:prstGeom>
        </p:spPr>
        <p:txBody>
          <a:bodyPr anchor="t" anchorCtr="0"/>
          <a:lstStyle>
            <a:lvl1pPr>
              <a:defRPr sz="28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1825" y="1772816"/>
            <a:ext cx="4244975" cy="4114800"/>
          </a:xfrm>
          <a:prstGeom prst="rect">
            <a:avLst/>
          </a:prstGeom>
        </p:spPr>
        <p:txBody>
          <a:bodyPr/>
          <a:lstStyle>
            <a:lvl1pPr>
              <a:buClr>
                <a:schemeClr val="accent3">
                  <a:lumMod val="50000"/>
                </a:schemeClr>
              </a:buClr>
              <a:defRPr sz="2200"/>
            </a:lvl1pPr>
            <a:lvl2pPr>
              <a:buClr>
                <a:schemeClr val="accent3">
                  <a:lumMod val="50000"/>
                </a:schemeClr>
              </a:buClr>
              <a:defRPr sz="2000"/>
            </a:lvl2pPr>
            <a:lvl3pPr>
              <a:buClr>
                <a:schemeClr val="accent3">
                  <a:lumMod val="50000"/>
                </a:schemeClr>
              </a:buClr>
              <a:defRPr sz="1800"/>
            </a:lvl3pPr>
            <a:lvl4pPr>
              <a:buClr>
                <a:schemeClr val="accent3">
                  <a:lumMod val="50000"/>
                </a:schemeClr>
              </a:buClr>
              <a:defRPr sz="1600"/>
            </a:lvl4pPr>
            <a:lvl5pPr>
              <a:buClr>
                <a:schemeClr val="accent3">
                  <a:lumMod val="50000"/>
                </a:schemeClr>
              </a:buCl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1772816"/>
            <a:ext cx="4027488" cy="4114800"/>
          </a:xfrm>
          <a:prstGeom prst="rect">
            <a:avLst/>
          </a:prstGeom>
        </p:spPr>
        <p:txBody>
          <a:bodyPr/>
          <a:lstStyle>
            <a:lvl1pPr>
              <a:buClr>
                <a:schemeClr val="accent3">
                  <a:lumMod val="50000"/>
                </a:schemeClr>
              </a:buClr>
              <a:defRPr sz="2200"/>
            </a:lvl1pPr>
            <a:lvl2pPr>
              <a:buClr>
                <a:schemeClr val="accent3">
                  <a:lumMod val="50000"/>
                </a:schemeClr>
              </a:buClr>
              <a:defRPr sz="2000"/>
            </a:lvl2pPr>
            <a:lvl3pPr>
              <a:buClr>
                <a:schemeClr val="accent3">
                  <a:lumMod val="50000"/>
                </a:schemeClr>
              </a:buClr>
              <a:defRPr sz="1800"/>
            </a:lvl3pPr>
            <a:lvl4pPr>
              <a:buClr>
                <a:schemeClr val="accent3">
                  <a:lumMod val="50000"/>
                </a:schemeClr>
              </a:buClr>
              <a:defRPr sz="1600"/>
            </a:lvl4pPr>
            <a:lvl5pPr>
              <a:buClr>
                <a:schemeClr val="accent3">
                  <a:lumMod val="50000"/>
                </a:schemeClr>
              </a:buCl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7571928" y="637624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967D9A48-53D3-4DEC-8584-B687B021645A}" type="slidenum">
              <a:rPr lang="en-GB" sz="900" noProof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GB" sz="900" noProof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Date Placeholder 3"/>
          <p:cNvSpPr txBox="1">
            <a:spLocks/>
          </p:cNvSpPr>
          <p:nvPr userDrawn="1"/>
        </p:nvSpPr>
        <p:spPr>
          <a:xfrm>
            <a:off x="587152" y="637624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68F2BA-7CF2-4A97-B4B1-A88BFC993677}" type="datetimeFigureOut">
              <a:rPr lang="en-GB" sz="900" noProof="0" smtClean="0">
                <a:solidFill>
                  <a:schemeClr val="tx1"/>
                </a:solidFill>
              </a:rPr>
              <a:pPr/>
              <a:t>06/06/2017</a:t>
            </a:fld>
            <a:endParaRPr lang="en-GB" sz="900" noProof="0" dirty="0">
              <a:solidFill>
                <a:schemeClr val="tx1"/>
              </a:solidFill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20144" y="6448251"/>
            <a:ext cx="3917032" cy="365125"/>
          </a:xfrm>
          <a:prstGeom prst="rect">
            <a:avLst/>
          </a:prstGeom>
        </p:spPr>
        <p:txBody>
          <a:bodyPr/>
          <a:lstStyle>
            <a:lvl1pPr algn="ctr">
              <a:defRPr sz="900">
                <a:solidFill>
                  <a:schemeClr val="tx1"/>
                </a:solidFill>
              </a:defRPr>
            </a:lvl1pPr>
          </a:lstStyle>
          <a:p>
            <a:r>
              <a:rPr lang="en-GB" dirty="0">
                <a:solidFill>
                  <a:srgbClr val="000000"/>
                </a:solidFill>
              </a:rPr>
              <a:t>Flex4Grid – Kick-off meeting 14.-16.1.2015 – VTT, Oulu, Finland</a:t>
            </a:r>
          </a:p>
        </p:txBody>
      </p:sp>
    </p:spTree>
    <p:extLst>
      <p:ext uri="{BB962C8B-B14F-4D97-AF65-F5344CB8AC3E}">
        <p14:creationId xmlns:p14="http://schemas.microsoft.com/office/powerpoint/2010/main" val="2932319329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825" y="762000"/>
            <a:ext cx="8390709" cy="938213"/>
          </a:xfrm>
        </p:spPr>
        <p:txBody>
          <a:bodyPr anchor="t" anchorCtr="0"/>
          <a:lstStyle>
            <a:lvl1pPr algn="l">
              <a:defRPr sz="28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5" name="Date Placeholder 3"/>
          <p:cNvSpPr txBox="1">
            <a:spLocks/>
          </p:cNvSpPr>
          <p:nvPr userDrawn="1"/>
        </p:nvSpPr>
        <p:spPr>
          <a:xfrm>
            <a:off x="587152" y="637624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68F2BA-7CF2-4A97-B4B1-A88BFC993677}" type="datetimeFigureOut">
              <a:rPr lang="en-GB" sz="900" noProof="0" smtClean="0">
                <a:solidFill>
                  <a:srgbClr val="000000"/>
                </a:solidFill>
              </a:rPr>
              <a:pPr/>
              <a:t>06/06/2017</a:t>
            </a:fld>
            <a:endParaRPr lang="en-GB" sz="900" noProof="0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 txBox="1">
            <a:spLocks/>
          </p:cNvSpPr>
          <p:nvPr userDrawn="1"/>
        </p:nvSpPr>
        <p:spPr>
          <a:xfrm>
            <a:off x="7571928" y="637624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967D9A48-53D3-4DEC-8584-B687B021645A}" type="slidenum">
              <a:rPr lang="en-GB" sz="900" noProof="0" smtClean="0">
                <a:solidFill>
                  <a:srgbClr val="000000"/>
                </a:solidFill>
                <a:cs typeface="Arial" panose="020B0604020202020204" pitchFamily="34" charset="0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GB" sz="900" noProof="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20144" y="6448251"/>
            <a:ext cx="3917032" cy="365125"/>
          </a:xfrm>
          <a:prstGeom prst="rect">
            <a:avLst/>
          </a:prstGeom>
        </p:spPr>
        <p:txBody>
          <a:bodyPr/>
          <a:lstStyle>
            <a:lvl1pPr algn="ctr">
              <a:defRPr sz="900">
                <a:solidFill>
                  <a:schemeClr val="tx1"/>
                </a:solidFill>
              </a:defRPr>
            </a:lvl1pPr>
          </a:lstStyle>
          <a:p>
            <a:r>
              <a:rPr lang="en-GB" dirty="0">
                <a:solidFill>
                  <a:srgbClr val="000000"/>
                </a:solidFill>
              </a:rPr>
              <a:t>Flex4Grid – Kick-off meeting 14.-16.1.2015 – VTT, Oulu, Finland</a:t>
            </a:r>
          </a:p>
        </p:txBody>
      </p:sp>
    </p:spTree>
    <p:extLst>
      <p:ext uri="{BB962C8B-B14F-4D97-AF65-F5344CB8AC3E}">
        <p14:creationId xmlns:p14="http://schemas.microsoft.com/office/powerpoint/2010/main" val="4248453578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6/6/2017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97934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lika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4476"/>
            <a:ext cx="9906000" cy="7635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Uredite slog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38" y="1825625"/>
            <a:ext cx="8543925" cy="4351338"/>
          </a:xfrm>
        </p:spPr>
        <p:txBody>
          <a:bodyPr/>
          <a:lstStyle/>
          <a:p>
            <a:pPr lvl="0"/>
            <a:r>
              <a:rPr lang="sl-SI" dirty="0"/>
              <a:t>Uredite sloge besedila matrice</a:t>
            </a:r>
          </a:p>
          <a:p>
            <a:pPr lvl="1"/>
            <a:r>
              <a:rPr lang="sl-SI" dirty="0"/>
              <a:t>Druga raven</a:t>
            </a:r>
          </a:p>
          <a:p>
            <a:pPr lvl="2"/>
            <a:r>
              <a:rPr lang="sl-SI" dirty="0"/>
              <a:t>Tretja raven</a:t>
            </a:r>
          </a:p>
          <a:p>
            <a:pPr lvl="3"/>
            <a:r>
              <a:rPr lang="sl-SI" dirty="0"/>
              <a:t>Četrta raven</a:t>
            </a:r>
          </a:p>
          <a:p>
            <a:pPr lvl="4"/>
            <a:r>
              <a:rPr lang="sl-SI" dirty="0"/>
              <a:t>Peta raven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01748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4165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2" name="Rectangle 36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3368675" y="3213101"/>
            <a:ext cx="5976938" cy="1512044"/>
          </a:xfrm>
          <a:prstGeom prst="rect">
            <a:avLst/>
          </a:prstGeom>
        </p:spPr>
        <p:txBody>
          <a:bodyPr anchor="t" anchorCtr="0"/>
          <a:lstStyle>
            <a:lvl1pPr algn="l">
              <a:defRPr sz="32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en-GB" noProof="0" dirty="0"/>
              <a:t>Click to add title</a:t>
            </a:r>
          </a:p>
        </p:txBody>
      </p:sp>
      <p:sp>
        <p:nvSpPr>
          <p:cNvPr id="4133" name="Rectangle 37"/>
          <p:cNvSpPr>
            <a:spLocks noGrp="1" noChangeArrowheads="1"/>
          </p:cNvSpPr>
          <p:nvPr>
            <p:ph type="subTitle" idx="1"/>
          </p:nvPr>
        </p:nvSpPr>
        <p:spPr>
          <a:xfrm>
            <a:off x="3368675" y="5013325"/>
            <a:ext cx="5976938" cy="1800051"/>
          </a:xfrm>
          <a:prstGeom prst="rect">
            <a:avLst/>
          </a:prstGeom>
        </p:spPr>
        <p:txBody>
          <a:bodyPr/>
          <a:lstStyle>
            <a:lvl1pPr marL="0" indent="0">
              <a:buFont typeface="Wingdings" pitchFamily="2" charset="2"/>
              <a:buNone/>
              <a:defRPr b="1">
                <a:solidFill>
                  <a:schemeClr val="accent3">
                    <a:lumMod val="75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GB" noProof="0" dirty="0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27658" y="574590"/>
            <a:ext cx="1417955" cy="495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62" r="6418"/>
          <a:stretch/>
        </p:blipFill>
        <p:spPr bwMode="auto">
          <a:xfrm>
            <a:off x="848544" y="0"/>
            <a:ext cx="8064896" cy="298490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53964256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825" y="762000"/>
            <a:ext cx="8390709" cy="938213"/>
          </a:xfrm>
        </p:spPr>
        <p:txBody>
          <a:bodyPr anchor="t" anchorCtr="0"/>
          <a:lstStyle>
            <a:lvl1pPr algn="l">
              <a:defRPr sz="28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5" name="Date Placeholder 3"/>
          <p:cNvSpPr txBox="1">
            <a:spLocks/>
          </p:cNvSpPr>
          <p:nvPr userDrawn="1"/>
        </p:nvSpPr>
        <p:spPr>
          <a:xfrm>
            <a:off x="587152" y="637624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68F2BA-7CF2-4A97-B4B1-A88BFC993677}" type="datetimeFigureOut">
              <a:rPr lang="en-GB" sz="900" noProof="0" smtClean="0">
                <a:solidFill>
                  <a:srgbClr val="000000"/>
                </a:solidFill>
              </a:rPr>
              <a:pPr/>
              <a:t>06/06/2017</a:t>
            </a:fld>
            <a:endParaRPr lang="en-GB" sz="900" noProof="0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 txBox="1">
            <a:spLocks/>
          </p:cNvSpPr>
          <p:nvPr userDrawn="1"/>
        </p:nvSpPr>
        <p:spPr>
          <a:xfrm>
            <a:off x="7571928" y="637624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967D9A48-53D3-4DEC-8584-B687B021645A}" type="slidenum">
              <a:rPr lang="en-GB" sz="900" noProof="0" smtClean="0">
                <a:solidFill>
                  <a:srgbClr val="000000"/>
                </a:solidFill>
                <a:cs typeface="Arial" panose="020B0604020202020204" pitchFamily="34" charset="0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GB" sz="900" noProof="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20144" y="6448251"/>
            <a:ext cx="3917032" cy="365125"/>
          </a:xfrm>
          <a:prstGeom prst="rect">
            <a:avLst/>
          </a:prstGeom>
        </p:spPr>
        <p:txBody>
          <a:bodyPr/>
          <a:lstStyle>
            <a:lvl1pPr algn="ctr">
              <a:defRPr sz="900">
                <a:solidFill>
                  <a:schemeClr val="tx1"/>
                </a:solidFill>
              </a:defRPr>
            </a:lvl1pPr>
          </a:lstStyle>
          <a:p>
            <a:r>
              <a:rPr lang="en-GB" dirty="0">
                <a:solidFill>
                  <a:srgbClr val="000000"/>
                </a:solidFill>
              </a:rPr>
              <a:t>Flex4Grid – Kick-off meeting 14.-16.1.2015 – VTT, Oulu, Finland</a:t>
            </a:r>
          </a:p>
        </p:txBody>
      </p:sp>
    </p:spTree>
    <p:extLst>
      <p:ext uri="{BB962C8B-B14F-4D97-AF65-F5344CB8AC3E}">
        <p14:creationId xmlns:p14="http://schemas.microsoft.com/office/powerpoint/2010/main" val="3868902217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1825" y="762000"/>
            <a:ext cx="8283575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title style</a:t>
            </a:r>
            <a:endParaRPr lang="en-GB" altLang="en-US" noProof="0" dirty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1825" y="1773238"/>
            <a:ext cx="8283575" cy="424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  <a:endParaRPr lang="en-GB" altLang="en-US" noProof="0" dirty="0"/>
          </a:p>
        </p:txBody>
      </p:sp>
      <p:sp>
        <p:nvSpPr>
          <p:cNvPr id="13" name="Slide Number Placeholder 5"/>
          <p:cNvSpPr txBox="1">
            <a:spLocks/>
          </p:cNvSpPr>
          <p:nvPr/>
        </p:nvSpPr>
        <p:spPr>
          <a:xfrm>
            <a:off x="7571928" y="637624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967D9A48-53D3-4DEC-8584-B687B021645A}" type="slidenum">
              <a:rPr lang="en-GB" sz="900" noProof="0" smtClean="0">
                <a:solidFill>
                  <a:srgbClr val="000000"/>
                </a:solidFill>
                <a:cs typeface="Arial" panose="020B0604020202020204" pitchFamily="34" charset="0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GB" sz="900" noProof="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20144" y="6448251"/>
            <a:ext cx="3917032" cy="365125"/>
          </a:xfrm>
          <a:prstGeom prst="rect">
            <a:avLst/>
          </a:prstGeom>
        </p:spPr>
        <p:txBody>
          <a:bodyPr/>
          <a:lstStyle>
            <a:lvl1pPr algn="ctr">
              <a:defRPr sz="900">
                <a:solidFill>
                  <a:schemeClr val="tx1"/>
                </a:solidFill>
              </a:defRPr>
            </a:lvl1pPr>
          </a:lstStyle>
          <a:p>
            <a:r>
              <a:rPr lang="en-GB" dirty="0">
                <a:solidFill>
                  <a:srgbClr val="000000"/>
                </a:solidFill>
              </a:rPr>
              <a:t>Flex4Grid – Kick-off meeting 14.-16.1.2015 – VTT, Oulu, Finland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62" r="6418"/>
          <a:stretch/>
        </p:blipFill>
        <p:spPr bwMode="auto">
          <a:xfrm>
            <a:off x="8121352" y="44624"/>
            <a:ext cx="1730474" cy="64046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54008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61" r:id="rId2"/>
    <p:sldLayoutId id="2147483735" r:id="rId3"/>
    <p:sldLayoutId id="2147483762" r:id="rId4"/>
    <p:sldLayoutId id="2147483766" r:id="rId5"/>
    <p:sldLayoutId id="2147483767" r:id="rId6"/>
  </p:sldLayoutIdLst>
  <p:transition spd="med">
    <p:fade/>
  </p:transition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accent3">
              <a:lumMod val="50000"/>
            </a:schemeClr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0099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0099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0099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0099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190500" indent="-190500" algn="l" rtl="0" eaLnBrk="1" fontAlgn="base" hangingPunct="1">
        <a:spcBef>
          <a:spcPct val="20000"/>
        </a:spcBef>
        <a:spcAft>
          <a:spcPct val="0"/>
        </a:spcAft>
        <a:buClr>
          <a:schemeClr val="accent3">
            <a:lumMod val="50000"/>
          </a:schemeClr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666750" indent="-190500" algn="l" rtl="0" eaLnBrk="1" fontAlgn="base" hangingPunct="1">
        <a:spcBef>
          <a:spcPct val="20000"/>
        </a:spcBef>
        <a:spcAft>
          <a:spcPct val="0"/>
        </a:spcAft>
        <a:buClr>
          <a:schemeClr val="accent3">
            <a:lumMod val="50000"/>
          </a:schemeClr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2pPr>
      <a:lvl3pPr marL="1181100" indent="-228600" algn="l" rtl="0" eaLnBrk="1" fontAlgn="base" hangingPunct="1">
        <a:spcBef>
          <a:spcPct val="20000"/>
        </a:spcBef>
        <a:spcAft>
          <a:spcPct val="0"/>
        </a:spcAft>
        <a:buClr>
          <a:schemeClr val="accent3">
            <a:lumMod val="50000"/>
          </a:schemeClr>
        </a:buClr>
        <a:buFont typeface="Wingdings" pitchFamily="2" charset="2"/>
        <a:buChar char="§"/>
        <a:defRPr sz="18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3">
            <a:lumMod val="50000"/>
          </a:schemeClr>
        </a:buClr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3">
            <a:lumMod val="50000"/>
          </a:schemeClr>
        </a:buClr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549" y="188426"/>
            <a:ext cx="1221971" cy="432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954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3" r:id="rId2"/>
    <p:sldLayoutId id="2147483764" r:id="rId3"/>
    <p:sldLayoutId id="2147483765" r:id="rId4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lex4grid.eu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hyperlink" Target="http://www.elektro-celje.si/si/flex4grid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lektro-celje.si/si/426" TargetMode="Externa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mailto:kristijan.kozelj@elektro-celje.si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emf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81034" y="3140968"/>
            <a:ext cx="8398716" cy="1944091"/>
          </a:xfrm>
        </p:spPr>
        <p:txBody>
          <a:bodyPr/>
          <a:lstStyle/>
          <a:p>
            <a:pPr algn="ctr"/>
            <a:r>
              <a:rPr lang="sl-SI" sz="2800" i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PILOTNO VKLJUČEVANJE ODJEMALCEV V PROGRAME</a:t>
            </a:r>
            <a:br>
              <a:rPr lang="sl-SI" sz="2800" i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sl-SI" sz="2800" i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PRILAGAJANJA ODJEMA Z UPORABO DINAMIČNEGA</a:t>
            </a:r>
            <a:br>
              <a:rPr lang="sl-SI" sz="2800" i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sl-SI" sz="2800" i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TARIFIRANJA V MEDNARODNEM PROJEKTU </a:t>
            </a:r>
            <a:r>
              <a:rPr lang="sl-SI" sz="2800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FLEX4GRID</a:t>
            </a:r>
            <a:br>
              <a:rPr lang="sl-SI" dirty="0"/>
            </a:br>
            <a:br>
              <a:rPr lang="sl-SI" dirty="0"/>
            </a:br>
            <a:br>
              <a:rPr lang="en-GB" dirty="0"/>
            </a:br>
            <a:endParaRPr lang="en-GB" sz="2400" dirty="0"/>
          </a:p>
        </p:txBody>
      </p:sp>
      <p:pic>
        <p:nvPicPr>
          <p:cNvPr id="3" name="Slika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115" y="5786162"/>
            <a:ext cx="1071838" cy="10718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Zakonski pogoji za uvedbo KKT</a:t>
            </a:r>
            <a:endParaRPr lang="fi-FI" dirty="0"/>
          </a:p>
        </p:txBody>
      </p:sp>
      <p:sp>
        <p:nvSpPr>
          <p:cNvPr id="6" name="Ograda vsebine 5"/>
          <p:cNvSpPr>
            <a:spLocks noGrp="1"/>
          </p:cNvSpPr>
          <p:nvPr>
            <p:ph idx="1"/>
          </p:nvPr>
        </p:nvSpPr>
        <p:spPr>
          <a:xfrm>
            <a:off x="631825" y="1357298"/>
            <a:ext cx="8929687" cy="4786346"/>
          </a:xfrm>
        </p:spPr>
        <p:txBody>
          <a:bodyPr>
            <a:normAutofit fontScale="92500"/>
          </a:bodyPr>
          <a:lstStyle/>
          <a:p>
            <a:pPr algn="just"/>
            <a:r>
              <a:rPr lang="sl-SI" sz="24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Število vključenih odjemalcev ne sme biti manjše od 10 % vseh odjemalcev, ki so priključeni na sistem za točkami v omrežju v katerih se ugotavlja učinek teh ukrepov</a:t>
            </a:r>
            <a:r>
              <a:rPr lang="en-US" sz="24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;</a:t>
            </a:r>
            <a:endParaRPr lang="sl-SI" sz="24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algn="just"/>
            <a:r>
              <a:rPr lang="sl-SI" sz="24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KKT se lahko izvaja pri odjemalcih, ki imajo priključno moč </a:t>
            </a:r>
            <a:r>
              <a:rPr lang="en-US" sz="24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≤ 43</a:t>
            </a:r>
            <a:r>
              <a:rPr lang="sl-SI" sz="24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en-US" sz="24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kW </a:t>
            </a:r>
            <a:r>
              <a:rPr lang="sl-SI" sz="24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– </a:t>
            </a:r>
            <a:r>
              <a:rPr lang="sl-SI" sz="2400" kern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gospodinjstvo</a:t>
            </a:r>
            <a:r>
              <a:rPr lang="sl-SI" sz="24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in odjem brez merjenja moči;</a:t>
            </a:r>
          </a:p>
          <a:p>
            <a:pPr algn="just"/>
            <a:r>
              <a:rPr lang="sl-SI" sz="24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Sodelujoči odjemalci morajo imeti dvotarifni obračun</a:t>
            </a:r>
            <a:r>
              <a:rPr lang="en-US" sz="24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;</a:t>
            </a:r>
          </a:p>
          <a:p>
            <a:pPr algn="just"/>
            <a:r>
              <a:rPr lang="sl-SI" sz="24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Minimalno obdobje obračuna omrežnine po pilotni tarifi je 1 leto</a:t>
            </a:r>
            <a:r>
              <a:rPr lang="en-US" sz="24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;</a:t>
            </a:r>
          </a:p>
          <a:p>
            <a:pPr algn="just"/>
            <a:r>
              <a:rPr lang="sl-SI" sz="24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Število ur KKT v koledarskem letu je 50 in lahko nastopijo v času VT ali MT;</a:t>
            </a:r>
          </a:p>
          <a:p>
            <a:pPr algn="just"/>
            <a:r>
              <a:rPr lang="sl-SI" sz="24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Distribucijski operater mora </a:t>
            </a:r>
            <a:r>
              <a:rPr lang="sl-SI" sz="2400" kern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o nastopu </a:t>
            </a:r>
            <a:r>
              <a:rPr lang="sl-SI" sz="24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ter </a:t>
            </a:r>
            <a:r>
              <a:rPr lang="sl-SI" sz="2400" kern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času trajanja KKT </a:t>
            </a:r>
            <a:r>
              <a:rPr lang="sl-SI" sz="24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obvestiti končnega odjemalca najmanj 24 ur v naprej;</a:t>
            </a:r>
            <a:endParaRPr lang="en-US" sz="24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algn="just"/>
            <a:r>
              <a:rPr lang="sl-SI" sz="24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Odjemalci sodelujejo v projektu na prostovoljni bazi.</a:t>
            </a:r>
          </a:p>
          <a:p>
            <a:endParaRPr lang="en-US" dirty="0"/>
          </a:p>
          <a:p>
            <a:pPr lvl="1">
              <a:buNone/>
            </a:pPr>
            <a:endParaRPr lang="sl-SI" dirty="0"/>
          </a:p>
          <a:p>
            <a:pPr lvl="1">
              <a:buNone/>
            </a:pPr>
            <a:endParaRPr lang="sl-SI" dirty="0"/>
          </a:p>
          <a:p>
            <a:pPr lvl="1"/>
            <a:endParaRPr lang="en-US" dirty="0"/>
          </a:p>
          <a:p>
            <a:endParaRPr lang="sl-SI" dirty="0"/>
          </a:p>
          <a:p>
            <a:endParaRPr lang="sl-SI" dirty="0"/>
          </a:p>
          <a:p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875935943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Tehnični pogoji KKT na področju Elektra Celje</a:t>
            </a:r>
            <a:endParaRPr lang="fi-FI" dirty="0"/>
          </a:p>
        </p:txBody>
      </p:sp>
      <p:sp>
        <p:nvSpPr>
          <p:cNvPr id="6" name="Ograda vsebine 5"/>
          <p:cNvSpPr>
            <a:spLocks noGrp="1"/>
          </p:cNvSpPr>
          <p:nvPr>
            <p:ph idx="1"/>
          </p:nvPr>
        </p:nvSpPr>
        <p:spPr>
          <a:xfrm>
            <a:off x="631825" y="1357298"/>
            <a:ext cx="8713663" cy="5096038"/>
          </a:xfrm>
        </p:spPr>
        <p:txBody>
          <a:bodyPr>
            <a:normAutofit/>
          </a:bodyPr>
          <a:lstStyle/>
          <a:p>
            <a:pPr algn="just"/>
            <a:r>
              <a:rPr lang="sl-SI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Sodelujoči odjemalci morajo biti priključeni na distribucijsko omrežje Elektra Celje, </a:t>
            </a:r>
            <a:r>
              <a:rPr lang="sl-SI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d.d</a:t>
            </a:r>
            <a:r>
              <a:rPr lang="sl-SI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.</a:t>
            </a:r>
            <a:r>
              <a:rPr lang="en-US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;</a:t>
            </a:r>
          </a:p>
          <a:p>
            <a:pPr algn="just"/>
            <a:r>
              <a:rPr lang="sl-SI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Sodelovali bodo samo gospodinjski odjemalci z zaželeno višjo porabo ee (</a:t>
            </a:r>
            <a:r>
              <a:rPr lang="sl-SI" kern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„bivša</a:t>
            </a:r>
            <a:r>
              <a:rPr lang="sl-SI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sl-SI" kern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II. in III. tarifna stopnja“</a:t>
            </a:r>
            <a:r>
              <a:rPr lang="sl-SI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)</a:t>
            </a:r>
            <a:r>
              <a:rPr lang="en-US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;</a:t>
            </a:r>
          </a:p>
          <a:p>
            <a:pPr algn="just"/>
            <a:r>
              <a:rPr lang="sl-SI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Osnova za obračun bo 15-min bremenske krivulje </a:t>
            </a:r>
            <a:r>
              <a:rPr lang="sl-SI" kern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(četrt urna stanja (1.8.0))</a:t>
            </a:r>
            <a:r>
              <a:rPr lang="en-US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; </a:t>
            </a:r>
          </a:p>
          <a:p>
            <a:pPr algn="just"/>
            <a:r>
              <a:rPr lang="sl-SI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Zanesljiva komunikacija s P2P ali P2MP števcem el. energije;</a:t>
            </a:r>
          </a:p>
          <a:p>
            <a:pPr algn="just"/>
            <a:r>
              <a:rPr lang="sl-SI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Nameščen kontrolni števec v transformatorski postaji;</a:t>
            </a:r>
          </a:p>
          <a:p>
            <a:pPr algn="just"/>
            <a:r>
              <a:rPr lang="sl-SI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Ure KKT se bodo določale dinamično </a:t>
            </a:r>
            <a:r>
              <a:rPr lang="en-US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(</a:t>
            </a:r>
            <a:r>
              <a:rPr lang="sl-SI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24/…</a:t>
            </a:r>
            <a:r>
              <a:rPr lang="en-US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sl-SI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ur v naprej</a:t>
            </a:r>
            <a:r>
              <a:rPr lang="en-US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);</a:t>
            </a:r>
          </a:p>
          <a:p>
            <a:pPr algn="just"/>
            <a:r>
              <a:rPr lang="sl-SI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Ure KKT periode bodo v času VT (</a:t>
            </a:r>
            <a:r>
              <a:rPr lang="sl-SI" kern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od 1.9.2017 dalje</a:t>
            </a:r>
            <a:r>
              <a:rPr lang="sl-SI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);</a:t>
            </a:r>
            <a:r>
              <a:rPr lang="en-US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</a:p>
          <a:p>
            <a:pPr algn="just"/>
            <a:r>
              <a:rPr lang="sl-SI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Elektro Celje bo pošiljalo individualna povabila posameznim odjemalcem (cca. </a:t>
            </a:r>
            <a:r>
              <a:rPr lang="sl-SI" b="1" kern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11.000 povabil</a:t>
            </a:r>
            <a:r>
              <a:rPr lang="sl-SI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), ki bodo izpolnjevali osnovne tehnične in zakonske pogoje.</a:t>
            </a:r>
            <a:endParaRPr lang="en-US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endParaRPr lang="sl-SI" dirty="0"/>
          </a:p>
          <a:p>
            <a:endParaRPr lang="sl-SI" dirty="0"/>
          </a:p>
          <a:p>
            <a:endParaRPr lang="sl-SI" dirty="0"/>
          </a:p>
          <a:p>
            <a:endParaRPr lang="sl-SI" dirty="0"/>
          </a:p>
          <a:p>
            <a:endParaRPr lang="en-US" dirty="0"/>
          </a:p>
          <a:p>
            <a:pPr>
              <a:buNone/>
            </a:pPr>
            <a:endParaRPr lang="en-US" dirty="0"/>
          </a:p>
          <a:p>
            <a:pPr lvl="1">
              <a:buNone/>
            </a:pPr>
            <a:endParaRPr lang="sl-SI" dirty="0"/>
          </a:p>
          <a:p>
            <a:pPr lvl="1">
              <a:buNone/>
            </a:pPr>
            <a:endParaRPr lang="sl-SI" dirty="0"/>
          </a:p>
          <a:p>
            <a:pPr lvl="1"/>
            <a:endParaRPr lang="en-US" dirty="0"/>
          </a:p>
          <a:p>
            <a:endParaRPr lang="sl-SI" dirty="0"/>
          </a:p>
          <a:p>
            <a:endParaRPr lang="sl-SI" dirty="0"/>
          </a:p>
          <a:p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340746762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72480" y="332657"/>
            <a:ext cx="7886700" cy="576064"/>
          </a:xfrm>
        </p:spPr>
        <p:txBody>
          <a:bodyPr/>
          <a:lstStyle/>
          <a:p>
            <a:r>
              <a:rPr lang="sl-SI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Odjemalci po dobaviteljih, ki jim bo poslano vabilo</a:t>
            </a:r>
            <a:br>
              <a:rPr lang="sl-SI" dirty="0"/>
            </a:br>
            <a:endParaRPr lang="sl-SI" dirty="0"/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504" y="1052736"/>
            <a:ext cx="8820431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236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72480" y="332656"/>
            <a:ext cx="7886700" cy="1325563"/>
          </a:xfrm>
        </p:spPr>
        <p:txBody>
          <a:bodyPr/>
          <a:lstStyle/>
          <a:p>
            <a:r>
              <a:rPr lang="sl-SI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Vabilo</a:t>
            </a:r>
            <a:br>
              <a:rPr lang="sl-SI" dirty="0"/>
            </a:br>
            <a:endParaRPr lang="sl-SI" dirty="0"/>
          </a:p>
        </p:txBody>
      </p:sp>
      <p:pic>
        <p:nvPicPr>
          <p:cNvPr id="3" name="Slika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0752" y="213426"/>
            <a:ext cx="4593677" cy="6495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12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63962" y="249383"/>
            <a:ext cx="8321486" cy="1325563"/>
          </a:xfrm>
        </p:spPr>
        <p:txBody>
          <a:bodyPr>
            <a:normAutofit fontScale="90000"/>
          </a:bodyPr>
          <a:lstStyle/>
          <a:p>
            <a:r>
              <a:rPr lang="sl-SI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IZVEDBA - Povezava komponent in storitev v Flex4Grid – </a:t>
            </a:r>
            <a:r>
              <a:rPr lang="sl-SI" sz="1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UPORABNIK PREPUSTI PORABNIKE EDP ALI UPRAVLJA SAM</a:t>
            </a:r>
            <a:br>
              <a:rPr lang="sl-SI" dirty="0"/>
            </a:br>
            <a:endParaRPr lang="sl-SI" dirty="0"/>
          </a:p>
        </p:txBody>
      </p:sp>
      <p:pic>
        <p:nvPicPr>
          <p:cNvPr id="3" name="Slika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506" y="1412776"/>
            <a:ext cx="9174326" cy="4064389"/>
          </a:xfrm>
          <a:prstGeom prst="rect">
            <a:avLst/>
          </a:prstGeom>
        </p:spPr>
      </p:pic>
      <p:pic>
        <p:nvPicPr>
          <p:cNvPr id="4" name="Slika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8492" y="1688018"/>
            <a:ext cx="7222894" cy="3676073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5" name="Pravokotnik 4"/>
          <p:cNvSpPr/>
          <p:nvPr/>
        </p:nvSpPr>
        <p:spPr>
          <a:xfrm>
            <a:off x="648476" y="5229200"/>
            <a:ext cx="84915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l-SI" dirty="0"/>
          </a:p>
          <a:p>
            <a:r>
              <a:rPr lang="pl-PL" sz="1800" b="1" dirty="0"/>
              <a:t>„PAMETNI KOMPLET” uporabniku zagotavlja neposreden dostop do svojih podatkov </a:t>
            </a:r>
            <a:endParaRPr lang="sl-SI" sz="1800" b="1" dirty="0"/>
          </a:p>
        </p:txBody>
      </p:sp>
    </p:spTree>
    <p:extLst>
      <p:ext uri="{BB962C8B-B14F-4D97-AF65-F5344CB8AC3E}">
        <p14:creationId xmlns:p14="http://schemas.microsoft.com/office/powerpoint/2010/main" val="2696311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311129" y="511431"/>
            <a:ext cx="7886700" cy="1325563"/>
          </a:xfrm>
        </p:spPr>
        <p:txBody>
          <a:bodyPr/>
          <a:lstStyle/>
          <a:p>
            <a:r>
              <a:rPr lang="sv-S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Brezplačna mobilna aplikacija iOS in Android </a:t>
            </a:r>
            <a:br>
              <a:rPr lang="sl-SI" dirty="0"/>
            </a:br>
            <a:endParaRPr lang="sl-SI" dirty="0"/>
          </a:p>
        </p:txBody>
      </p:sp>
      <p:sp>
        <p:nvSpPr>
          <p:cNvPr id="5" name="Pravokotnik 4"/>
          <p:cNvSpPr/>
          <p:nvPr/>
        </p:nvSpPr>
        <p:spPr>
          <a:xfrm>
            <a:off x="789801" y="5291825"/>
            <a:ext cx="84915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l-SI" dirty="0"/>
          </a:p>
          <a:p>
            <a:r>
              <a:rPr lang="pl-PL" sz="1800" b="1" dirty="0"/>
              <a:t>„MOBILNA APLIKACIJA” uporabniku zagotavlja neposreden dostop do svojih podatkov </a:t>
            </a:r>
            <a:endParaRPr lang="sl-SI" sz="1800" b="1" dirty="0"/>
          </a:p>
        </p:txBody>
      </p:sp>
      <p:pic>
        <p:nvPicPr>
          <p:cNvPr id="6" name="Slika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683" y="1286051"/>
            <a:ext cx="8293821" cy="3918455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pic>
        <p:nvPicPr>
          <p:cNvPr id="7" name="Slika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892" y="1459645"/>
            <a:ext cx="1921043" cy="3571265"/>
          </a:xfrm>
          <a:prstGeom prst="rect">
            <a:avLst/>
          </a:prstGeom>
        </p:spPr>
      </p:pic>
      <p:pic>
        <p:nvPicPr>
          <p:cNvPr id="8" name="Slika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2474" y="1482583"/>
            <a:ext cx="1921043" cy="3571265"/>
          </a:xfrm>
          <a:prstGeom prst="rect">
            <a:avLst/>
          </a:prstGeom>
        </p:spPr>
      </p:pic>
      <p:pic>
        <p:nvPicPr>
          <p:cNvPr id="9" name="Slika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8595" y="1482583"/>
            <a:ext cx="1921043" cy="3571265"/>
          </a:xfrm>
          <a:prstGeom prst="rect">
            <a:avLst/>
          </a:prstGeom>
        </p:spPr>
      </p:pic>
      <p:pic>
        <p:nvPicPr>
          <p:cNvPr id="10" name="Slika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7308" y="1482583"/>
            <a:ext cx="1921043" cy="3571265"/>
          </a:xfrm>
          <a:prstGeom prst="rect">
            <a:avLst/>
          </a:prstGeom>
        </p:spPr>
      </p:pic>
      <p:pic>
        <p:nvPicPr>
          <p:cNvPr id="11" name="Slika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6161" y="3268215"/>
            <a:ext cx="1943477" cy="1085385"/>
          </a:xfrm>
          <a:prstGeom prst="rect">
            <a:avLst/>
          </a:prstGeom>
        </p:spPr>
      </p:pic>
      <p:pic>
        <p:nvPicPr>
          <p:cNvPr id="12" name="Slika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0850" y="1264733"/>
            <a:ext cx="7724301" cy="4328535"/>
          </a:xfrm>
          <a:prstGeom prst="rect">
            <a:avLst/>
          </a:prstGeom>
        </p:spPr>
      </p:pic>
      <p:sp>
        <p:nvSpPr>
          <p:cNvPr id="13" name="Zaobljeni pravokotnik 12"/>
          <p:cNvSpPr/>
          <p:nvPr/>
        </p:nvSpPr>
        <p:spPr>
          <a:xfrm>
            <a:off x="6495475" y="1459645"/>
            <a:ext cx="2181027" cy="4133623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>
              <a:solidFill>
                <a:srgbClr val="FF0000"/>
              </a:solidFill>
            </a:endParaRPr>
          </a:p>
        </p:txBody>
      </p:sp>
      <p:pic>
        <p:nvPicPr>
          <p:cNvPr id="15" name="Slika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66919" y="4230597"/>
            <a:ext cx="1535672" cy="1019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261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Naslov 27"/>
          <p:cNvSpPr>
            <a:spLocks noGrp="1"/>
          </p:cNvSpPr>
          <p:nvPr>
            <p:ph type="title"/>
          </p:nvPr>
        </p:nvSpPr>
        <p:spPr>
          <a:xfrm>
            <a:off x="787978" y="212436"/>
            <a:ext cx="7886700" cy="997962"/>
          </a:xfrm>
        </p:spPr>
        <p:txBody>
          <a:bodyPr/>
          <a:lstStyle/>
          <a:p>
            <a:br>
              <a:rPr lang="pl-P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Pilotni projekt v Elektro Celje</a:t>
            </a:r>
            <a:endParaRPr lang="sl-SI" dirty="0"/>
          </a:p>
        </p:txBody>
      </p:sp>
      <p:graphicFrame>
        <p:nvGraphicFramePr>
          <p:cNvPr id="29" name="Diagram 28"/>
          <p:cNvGraphicFramePr/>
          <p:nvPr>
            <p:extLst>
              <p:ext uri="{D42A27DB-BD31-4B8C-83A1-F6EECF244321}">
                <p14:modId xmlns:p14="http://schemas.microsoft.com/office/powerpoint/2010/main" val="3229869831"/>
              </p:ext>
            </p:extLst>
          </p:nvPr>
        </p:nvGraphicFramePr>
        <p:xfrm>
          <a:off x="1027545" y="785092"/>
          <a:ext cx="7647133" cy="54771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32090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563449" y="501631"/>
            <a:ext cx="9469551" cy="1427530"/>
          </a:xfrm>
        </p:spPr>
        <p:txBody>
          <a:bodyPr>
            <a:normAutofit fontScale="90000"/>
          </a:bodyPr>
          <a:lstStyle/>
          <a:p>
            <a:r>
              <a:rPr lang="pl-P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DIAGRAM ODJEMA</a:t>
            </a:r>
            <a:br>
              <a:rPr lang="pl-P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sl-SI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sl-SI" dirty="0"/>
            </a:br>
            <a:endParaRPr lang="sl-SI" dirty="0"/>
          </a:p>
        </p:txBody>
      </p:sp>
      <p:pic>
        <p:nvPicPr>
          <p:cNvPr id="3" name="Slika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449" y="1371600"/>
            <a:ext cx="8437197" cy="4025590"/>
          </a:xfrm>
          <a:prstGeom prst="rect">
            <a:avLst/>
          </a:prstGeom>
        </p:spPr>
      </p:pic>
      <p:pic>
        <p:nvPicPr>
          <p:cNvPr id="4" name="Slika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6005" y="2430967"/>
            <a:ext cx="413792" cy="2465463"/>
          </a:xfrm>
          <a:prstGeom prst="rect">
            <a:avLst/>
          </a:prstGeom>
        </p:spPr>
      </p:pic>
      <p:pic>
        <p:nvPicPr>
          <p:cNvPr id="8" name="Slika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5150" y="2364059"/>
            <a:ext cx="413792" cy="2543522"/>
          </a:xfrm>
          <a:prstGeom prst="rect">
            <a:avLst/>
          </a:prstGeom>
        </p:spPr>
      </p:pic>
      <p:pic>
        <p:nvPicPr>
          <p:cNvPr id="12" name="Slika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7897" y="2430966"/>
            <a:ext cx="413792" cy="2503970"/>
          </a:xfrm>
          <a:prstGeom prst="rect">
            <a:avLst/>
          </a:prstGeom>
        </p:spPr>
      </p:pic>
      <p:sp>
        <p:nvSpPr>
          <p:cNvPr id="5" name="Zaobljeni pravokotnik 4"/>
          <p:cNvSpPr/>
          <p:nvPr/>
        </p:nvSpPr>
        <p:spPr>
          <a:xfrm>
            <a:off x="6787897" y="2430966"/>
            <a:ext cx="774488" cy="423746"/>
          </a:xfrm>
          <a:prstGeom prst="round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336616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28464" y="116632"/>
            <a:ext cx="8390709" cy="595298"/>
          </a:xfrm>
        </p:spPr>
        <p:txBody>
          <a:bodyPr/>
          <a:lstStyle/>
          <a:p>
            <a:r>
              <a:rPr lang="sl-SI" dirty="0"/>
              <a:t>Področje varnosti in zasebnosti - merilni </a:t>
            </a:r>
            <a:br>
              <a:rPr lang="sl-SI" dirty="0"/>
            </a:br>
            <a:r>
              <a:rPr lang="sl-SI" dirty="0"/>
              <a:t>podatki so osebni podatki, zato…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521155102"/>
              </p:ext>
            </p:extLst>
          </p:nvPr>
        </p:nvGraphicFramePr>
        <p:xfrm>
          <a:off x="632520" y="1052736"/>
          <a:ext cx="8136904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4081585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88504" y="548680"/>
            <a:ext cx="8390709" cy="595298"/>
          </a:xfrm>
        </p:spPr>
        <p:txBody>
          <a:bodyPr/>
          <a:lstStyle/>
          <a:p>
            <a:r>
              <a:rPr lang="sl-SI" dirty="0"/>
              <a:t>Motiviranje uporabnikov za sodelovanje v pilotnem projektu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595282" y="1500174"/>
            <a:ext cx="8715436" cy="4572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sl-SI" sz="2800" b="1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br>
              <a:rPr kumimoji="0" lang="sl-SI" sz="2800" b="1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b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GB" sz="2400" b="1" i="0" u="none" strike="noStrike" kern="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Pravokotnik 8"/>
          <p:cNvSpPr/>
          <p:nvPr/>
        </p:nvSpPr>
        <p:spPr>
          <a:xfrm>
            <a:off x="561771" y="1123922"/>
            <a:ext cx="871543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endParaRPr lang="sl-SI" sz="2800" dirty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sl-SI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Določeni uporabniki dobijo Smart Kit (</a:t>
            </a:r>
            <a:r>
              <a:rPr lang="sl-SI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brezplačno</a:t>
            </a:r>
            <a:r>
              <a:rPr lang="sl-SI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sl-SI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sl-SI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Možnost natančnejšega nadzora porabe preko mobilne aplikacije:</a:t>
            </a:r>
          </a:p>
          <a:p>
            <a:pPr marL="914400" lvl="1" indent="-457200">
              <a:buFont typeface="Wingdings" panose="05000000000000000000" pitchFamily="2" charset="2"/>
              <a:buChar char="Ø"/>
            </a:pPr>
            <a:r>
              <a:rPr lang="sl-SI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Posameznih porabnikov (</a:t>
            </a:r>
            <a:r>
              <a:rPr lang="sl-SI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Smart</a:t>
            </a:r>
            <a:r>
              <a:rPr lang="sl-SI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Kit) – </a:t>
            </a:r>
            <a:r>
              <a:rPr lang="sl-SI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tudi krmiljenje</a:t>
            </a:r>
          </a:p>
          <a:p>
            <a:pPr marL="914400" lvl="1" indent="-457200">
              <a:buFont typeface="Wingdings" panose="05000000000000000000" pitchFamily="2" charset="2"/>
              <a:buChar char="Ø"/>
            </a:pPr>
            <a:r>
              <a:rPr lang="sl-SI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Skupne porabe (pametni števec) za D – 1 (</a:t>
            </a:r>
            <a:r>
              <a:rPr lang="sl-SI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nevalidirani podatki</a:t>
            </a:r>
            <a:r>
              <a:rPr lang="sl-SI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sl-SI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Boljše razumevanje svoje porabe in prehod na energetsko varčnejše in učinkovitejše gospodinjske aparate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sl-SI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Možnost prilagajanja odjema za </a:t>
            </a:r>
            <a:r>
              <a:rPr lang="sl-SI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izvedbeno spodbudo KKT </a:t>
            </a:r>
            <a:r>
              <a:rPr lang="sl-SI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s tem možnost zmanjšanja stroška za električno energijo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sl-SI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sl-SI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UPORABNIK SPOZNAVA SVOJO PORABO TER POSTAJA AKTIVEN DELEŽNIK NA TRGU Z ELEKTRIČNO ENERGIJO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sl-SI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44922251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71932" y="857179"/>
            <a:ext cx="8886640" cy="492443"/>
          </a:xfrm>
          <a:prstGeom prst="rect">
            <a:avLst/>
          </a:prstGeom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6257"/>
            <a:r>
              <a:rPr lang="sl-SI" sz="3200" dirty="0"/>
              <a:t>Osebna izkaznica projekta Flex4Grid</a:t>
            </a:r>
            <a:endParaRPr sz="3200" spc="-2" dirty="0"/>
          </a:p>
        </p:txBody>
      </p:sp>
      <p:sp>
        <p:nvSpPr>
          <p:cNvPr id="8" name="object 4"/>
          <p:cNvSpPr txBox="1"/>
          <p:nvPr/>
        </p:nvSpPr>
        <p:spPr>
          <a:xfrm>
            <a:off x="495771" y="1637006"/>
            <a:ext cx="8960404" cy="40938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3628" indent="-157371">
              <a:buClr>
                <a:srgbClr val="0098DD"/>
              </a:buClr>
              <a:buFont typeface="Arial"/>
              <a:buChar char="-"/>
              <a:tabLst>
                <a:tab pos="163941" algn="l"/>
              </a:tabLst>
            </a:pPr>
            <a:r>
              <a:rPr lang="sl-SI" sz="2956" spc="-2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 EU Horizon 2020, H2020-LCE-2014-3</a:t>
            </a:r>
          </a:p>
          <a:p>
            <a:pPr marL="163628" indent="-157371">
              <a:buClr>
                <a:srgbClr val="0098DD"/>
              </a:buClr>
              <a:buFont typeface="Arial"/>
              <a:buChar char="-"/>
              <a:tabLst>
                <a:tab pos="163941" algn="l"/>
              </a:tabLst>
            </a:pPr>
            <a:r>
              <a:rPr lang="sl-SI" sz="2956" spc="-2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 Trajanje projekta: 01.01.2015 – 31.12.2017 – </a:t>
            </a:r>
            <a:r>
              <a:rPr lang="sl-SI" sz="2956" spc="-2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30.06.2018</a:t>
            </a:r>
            <a:r>
              <a:rPr lang="sl-SI" sz="2956" spc="-2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 zaradi KKT</a:t>
            </a:r>
          </a:p>
          <a:p>
            <a:pPr marL="163628" indent="-157371">
              <a:buClr>
                <a:srgbClr val="0098DD"/>
              </a:buClr>
              <a:buFont typeface="Arial"/>
              <a:buChar char="-"/>
              <a:tabLst>
                <a:tab pos="163941" algn="l"/>
              </a:tabLst>
            </a:pPr>
            <a:r>
              <a:rPr lang="sl-SI" sz="2956" spc="-2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 Vrednost EU projekta: 3.155.000€</a:t>
            </a:r>
          </a:p>
          <a:p>
            <a:pPr marL="163628" indent="-157371">
              <a:buClr>
                <a:srgbClr val="0098DD"/>
              </a:buClr>
              <a:buFont typeface="Arial"/>
              <a:buChar char="-"/>
              <a:tabLst>
                <a:tab pos="163941" algn="l"/>
              </a:tabLst>
            </a:pPr>
            <a:r>
              <a:rPr lang="sl-SI" sz="2956" spc="-2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 8 partnerjev iz 4 držav </a:t>
            </a:r>
          </a:p>
          <a:p>
            <a:pPr marL="163628" indent="-157371">
              <a:buClr>
                <a:srgbClr val="0098DD"/>
              </a:buClr>
              <a:buFont typeface="Arial"/>
              <a:buChar char="-"/>
              <a:tabLst>
                <a:tab pos="163941" algn="l"/>
              </a:tabLst>
            </a:pPr>
            <a:r>
              <a:rPr lang="sl-SI" sz="2956" spc="-2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 SLO partnerji ELE, SCOM in JSI</a:t>
            </a:r>
          </a:p>
          <a:p>
            <a:pPr marL="163628" indent="-157371">
              <a:buClr>
                <a:srgbClr val="0098DD"/>
              </a:buClr>
              <a:buFont typeface="Arial"/>
              <a:buChar char="-"/>
              <a:tabLst>
                <a:tab pos="163941" algn="l"/>
              </a:tabLst>
            </a:pPr>
            <a:r>
              <a:rPr lang="sl-SI" sz="2956" spc="-2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 Koordinator projekta Finski inštitut VTT</a:t>
            </a:r>
          </a:p>
          <a:p>
            <a:pPr marL="163628" indent="-157371">
              <a:buClr>
                <a:srgbClr val="0098DD"/>
              </a:buClr>
              <a:buFont typeface="Arial"/>
              <a:buChar char="-"/>
              <a:tabLst>
                <a:tab pos="163941" algn="l"/>
              </a:tabLst>
            </a:pPr>
            <a:r>
              <a:rPr lang="sl-SI" sz="2956" spc="-2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 Spletna stran projekta </a:t>
            </a:r>
            <a:r>
              <a:rPr lang="sl-SI" sz="2956" spc="-2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  <a:hlinkClick r:id="rId3"/>
              </a:rPr>
              <a:t>www.flex4grid.eu</a:t>
            </a:r>
            <a:endParaRPr lang="sl-SI" sz="2956" spc="-2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</a:endParaRPr>
          </a:p>
          <a:p>
            <a:pPr marL="6257">
              <a:buClr>
                <a:srgbClr val="0098DD"/>
              </a:buClr>
              <a:tabLst>
                <a:tab pos="163941" algn="l"/>
              </a:tabLst>
            </a:pPr>
            <a:r>
              <a:rPr lang="sl-SI" sz="2956" spc="-2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  <a:hlinkClick r:id="rId4"/>
              </a:rPr>
              <a:t>http://www.elektro-celje.si/si/flex4grid</a:t>
            </a:r>
            <a:r>
              <a:rPr lang="sl-SI" sz="2956" spc="-2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 </a:t>
            </a:r>
            <a:endParaRPr sz="2956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3" name="Slika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33320" y="5678893"/>
            <a:ext cx="1216834" cy="678619"/>
          </a:xfrm>
          <a:prstGeom prst="rect">
            <a:avLst/>
          </a:prstGeom>
        </p:spPr>
      </p:pic>
      <p:pic>
        <p:nvPicPr>
          <p:cNvPr id="4" name="Slika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40683" y="3496180"/>
            <a:ext cx="3245087" cy="375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783222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560258" y="404664"/>
            <a:ext cx="8750460" cy="595298"/>
          </a:xfrm>
        </p:spPr>
        <p:txBody>
          <a:bodyPr/>
          <a:lstStyle/>
          <a:p>
            <a:r>
              <a:rPr lang="sl-SI" dirty="0"/>
              <a:t>Motiviranje dobaviteljev ee in operaterjev za uporabo tehnološkega sistema Flex4Grid in KKT</a:t>
            </a:r>
            <a:br>
              <a:rPr lang="sl-SI" dirty="0"/>
            </a:br>
            <a:endParaRPr lang="sl-SI" dirty="0"/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595282" y="1500174"/>
            <a:ext cx="8715436" cy="4572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sl-SI" sz="2800" b="1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br>
              <a:rPr kumimoji="0" lang="sl-SI" sz="2800" b="1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b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GB" sz="2400" b="1" i="0" u="none" strike="noStrike" kern="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Pravokotnik 8"/>
          <p:cNvSpPr/>
          <p:nvPr/>
        </p:nvSpPr>
        <p:spPr>
          <a:xfrm>
            <a:off x="738158" y="1351508"/>
            <a:ext cx="8715436" cy="497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>
              <a:buFont typeface="Wingdings" panose="05000000000000000000" pitchFamily="2" charset="2"/>
              <a:buChar char="ü"/>
            </a:pPr>
            <a:r>
              <a:rPr lang="sl-SI" sz="2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Možnost dinamičnega tarifiranja preko KKT</a:t>
            </a:r>
          </a:p>
          <a:p>
            <a:pPr indent="-457200">
              <a:buFont typeface="Wingdings" panose="05000000000000000000" pitchFamily="2" charset="2"/>
              <a:buChar char="ü"/>
            </a:pPr>
            <a:r>
              <a:rPr lang="sl-SI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Možnost dvosmerne komunikacije z odjemalci</a:t>
            </a:r>
          </a:p>
          <a:p>
            <a:pPr indent="-457200">
              <a:buFont typeface="Wingdings" panose="05000000000000000000" pitchFamily="2" charset="2"/>
              <a:buChar char="ü"/>
            </a:pPr>
            <a:r>
              <a:rPr lang="sl-SI" sz="2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Možnost upravljanja porabe uporabnikov omrežja s stališča:</a:t>
            </a:r>
          </a:p>
          <a:p>
            <a:pPr lvl="2" indent="-457200">
              <a:buFont typeface="Wingdings" panose="05000000000000000000" pitchFamily="2" charset="2"/>
              <a:buChar char="Ø"/>
            </a:pPr>
            <a:r>
              <a:rPr lang="sl-SI" sz="23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Operaterja</a:t>
            </a:r>
            <a:r>
              <a:rPr lang="sl-SI" sz="2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zniževanje koničnih obremenitev v določenih delih omrežja in ravnanje dnevnega diagrama in s tem nižanja stroškov vzdrževanja</a:t>
            </a:r>
          </a:p>
          <a:p>
            <a:pPr lvl="2" indent="-457200">
              <a:buFont typeface="Wingdings" panose="05000000000000000000" pitchFamily="2" charset="2"/>
              <a:buChar char="Ø"/>
            </a:pPr>
            <a:r>
              <a:rPr lang="sl-SI" sz="23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Dobavitelja</a:t>
            </a:r>
            <a:r>
              <a:rPr lang="sl-SI" sz="2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optimiranje oz. nižanje stroškov nakupa el. energije (kratkoročni produkti), izravnavanje odstopanj, možnost oblikovanja novih storitev na trgu, ki so lahko konkurenčna prednost, nudenje terciarne rezerve, podpora za mobilne aplikacije z realnimi podatki porabe </a:t>
            </a:r>
          </a:p>
          <a:p>
            <a:pPr indent="-457200">
              <a:buFont typeface="Wingdings" panose="05000000000000000000" pitchFamily="2" charset="2"/>
              <a:buChar char="ü"/>
            </a:pPr>
            <a:r>
              <a:rPr lang="sl-SI" sz="2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Manjše število pritožb odjemalcev zaradi „</a:t>
            </a:r>
            <a:r>
              <a:rPr lang="sl-SI" sz="23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t.i. prevelike porabe el. energije</a:t>
            </a:r>
            <a:r>
              <a:rPr lang="sl-SI" sz="2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</a:p>
          <a:p>
            <a:endParaRPr lang="sl-SI" sz="900" dirty="0"/>
          </a:p>
          <a:p>
            <a:endParaRPr lang="sl-SI" sz="900" dirty="0"/>
          </a:p>
        </p:txBody>
      </p:sp>
    </p:spTree>
    <p:extLst>
      <p:ext uri="{BB962C8B-B14F-4D97-AF65-F5344CB8AC3E}">
        <p14:creationId xmlns:p14="http://schemas.microsoft.com/office/powerpoint/2010/main" val="1328105881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825" y="476672"/>
            <a:ext cx="8390709" cy="938213"/>
          </a:xfrm>
        </p:spPr>
        <p:txBody>
          <a:bodyPr/>
          <a:lstStyle/>
          <a:p>
            <a:r>
              <a:rPr lang="sl-SI" dirty="0"/>
              <a:t>Prilagoditve zaradi KKT</a:t>
            </a:r>
            <a:endParaRPr lang="fi-FI" dirty="0"/>
          </a:p>
        </p:txBody>
      </p:sp>
      <p:sp>
        <p:nvSpPr>
          <p:cNvPr id="6" name="Ograda vsebine 5"/>
          <p:cNvSpPr>
            <a:spLocks noGrp="1"/>
          </p:cNvSpPr>
          <p:nvPr>
            <p:ph idx="1"/>
          </p:nvPr>
        </p:nvSpPr>
        <p:spPr>
          <a:xfrm>
            <a:off x="649591" y="1196752"/>
            <a:ext cx="8390709" cy="5168046"/>
          </a:xfrm>
        </p:spPr>
        <p:txBody>
          <a:bodyPr>
            <a:normAutofit lnSpcReduction="10000"/>
          </a:bodyPr>
          <a:lstStyle/>
          <a:p>
            <a:pPr algn="just"/>
            <a:r>
              <a:rPr lang="sl-SI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Prilagoditi informacijski sistem </a:t>
            </a:r>
            <a:r>
              <a:rPr lang="sl-SI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eIS</a:t>
            </a:r>
            <a:r>
              <a:rPr lang="sl-SI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– obračun omrežnine;</a:t>
            </a:r>
          </a:p>
          <a:p>
            <a:pPr algn="just"/>
            <a:r>
              <a:rPr lang="sl-SI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Uvede se nov naziv vrste tarife (</a:t>
            </a:r>
            <a:r>
              <a:rPr lang="sl-SI" kern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KKT</a:t>
            </a:r>
            <a:r>
              <a:rPr lang="sl-SI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, VT, MT)</a:t>
            </a:r>
          </a:p>
          <a:p>
            <a:pPr lvl="1" algn="just"/>
            <a:r>
              <a:rPr lang="sl-SI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Voditi časovno obdobje trajanja tarife – </a:t>
            </a:r>
            <a:r>
              <a:rPr lang="sl-SI" kern="12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ZAČETEK</a:t>
            </a:r>
            <a:r>
              <a:rPr lang="sl-SI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in </a:t>
            </a:r>
            <a:r>
              <a:rPr lang="sl-SI" kern="1200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KONEC</a:t>
            </a:r>
          </a:p>
          <a:p>
            <a:pPr lvl="1" algn="just"/>
            <a:r>
              <a:rPr lang="sl-SI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Nov GUI, kjer bomo vnašali 24/… ur pred nastankom KKT časovno obdobje trajanja tarife – ZAČETEK in KONEC</a:t>
            </a:r>
          </a:p>
          <a:p>
            <a:pPr marL="476250" lvl="1" indent="0" algn="just">
              <a:buNone/>
            </a:pPr>
            <a:r>
              <a:rPr lang="sl-SI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 (</a:t>
            </a:r>
            <a:r>
              <a:rPr lang="sl-SI" kern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leto/mesec/dan/ura/minuta</a:t>
            </a:r>
            <a:r>
              <a:rPr lang="sl-SI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)</a:t>
            </a:r>
          </a:p>
          <a:p>
            <a:pPr lvl="1" algn="just"/>
            <a:r>
              <a:rPr lang="sl-SI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Osnova za obveščanje odjemalcev (spletna stran podjetja, e-naslov odjemalcev, mobilna aplikacija F4G)</a:t>
            </a:r>
            <a:endParaRPr lang="en-US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algn="just"/>
            <a:r>
              <a:rPr lang="sl-SI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Prilagoditev merilnih centrov – </a:t>
            </a:r>
            <a:r>
              <a:rPr lang="sl-SI" u="sng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za dinamično tarifiranje se uporabljajo podatki iz bremenske krivulje - </a:t>
            </a:r>
            <a:r>
              <a:rPr lang="sl-SI" b="1" u="sng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četrt urna stanja</a:t>
            </a:r>
            <a:r>
              <a:rPr lang="sl-SI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;</a:t>
            </a:r>
            <a:endParaRPr lang="en-US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algn="just"/>
            <a:r>
              <a:rPr lang="sl-SI" u="sng" kern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Razširitev Priloge A (mesečne količine KKT, VT in MT – razčlenjen obračun po vseh tarifnih postavkah);</a:t>
            </a:r>
          </a:p>
          <a:p>
            <a:pPr algn="just"/>
            <a:r>
              <a:rPr lang="sl-SI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Spremeniti poročanje (SODO – k, CUO, plane omrežnine,…)</a:t>
            </a:r>
          </a:p>
          <a:p>
            <a:pPr algn="just"/>
            <a:r>
              <a:rPr lang="sl-SI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Seznanitev dobaviteljev ee v okviru SODO in sekcije IPET</a:t>
            </a:r>
            <a:endParaRPr lang="en-US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endParaRPr lang="sl-SI" dirty="0"/>
          </a:p>
          <a:p>
            <a:endParaRPr lang="sl-SI" dirty="0"/>
          </a:p>
          <a:p>
            <a:endParaRPr lang="sl-SI" dirty="0"/>
          </a:p>
          <a:p>
            <a:endParaRPr lang="sl-SI" dirty="0"/>
          </a:p>
          <a:p>
            <a:endParaRPr lang="en-US" dirty="0"/>
          </a:p>
          <a:p>
            <a:pPr>
              <a:buNone/>
            </a:pPr>
            <a:endParaRPr lang="en-US" dirty="0"/>
          </a:p>
          <a:p>
            <a:pPr lvl="1">
              <a:buNone/>
            </a:pPr>
            <a:endParaRPr lang="sl-SI" dirty="0"/>
          </a:p>
          <a:p>
            <a:pPr lvl="1">
              <a:buNone/>
            </a:pPr>
            <a:endParaRPr lang="sl-SI" dirty="0"/>
          </a:p>
          <a:p>
            <a:pPr lvl="1"/>
            <a:endParaRPr lang="en-US" dirty="0"/>
          </a:p>
          <a:p>
            <a:endParaRPr lang="sl-SI" dirty="0"/>
          </a:p>
          <a:p>
            <a:endParaRPr lang="sl-SI" dirty="0"/>
          </a:p>
          <a:p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327353954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520" y="404664"/>
            <a:ext cx="8390709" cy="938213"/>
          </a:xfrm>
        </p:spPr>
        <p:txBody>
          <a:bodyPr/>
          <a:lstStyle/>
          <a:p>
            <a:r>
              <a:rPr lang="sl-SI" dirty="0"/>
              <a:t>Nova vrsta tarife</a:t>
            </a:r>
            <a:endParaRPr lang="en-US" dirty="0"/>
          </a:p>
        </p:txBody>
      </p:sp>
      <p:pic>
        <p:nvPicPr>
          <p:cNvPr id="5" name="Slika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159" y="619602"/>
            <a:ext cx="9365275" cy="2376264"/>
          </a:xfrm>
          <a:prstGeom prst="rect">
            <a:avLst/>
          </a:prstGeom>
        </p:spPr>
      </p:pic>
      <p:pic>
        <p:nvPicPr>
          <p:cNvPr id="7" name="Slika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480" y="2852936"/>
            <a:ext cx="9321592" cy="1725318"/>
          </a:xfrm>
          <a:prstGeom prst="rect">
            <a:avLst/>
          </a:prstGeom>
        </p:spPr>
      </p:pic>
      <p:sp>
        <p:nvSpPr>
          <p:cNvPr id="8" name="Pravokotnik 7"/>
          <p:cNvSpPr/>
          <p:nvPr/>
        </p:nvSpPr>
        <p:spPr>
          <a:xfrm>
            <a:off x="450159" y="4797152"/>
            <a:ext cx="901145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90500" indent="-190500" algn="just" eaLnBrk="1" hangingPunct="1">
              <a:spcBef>
                <a:spcPct val="20000"/>
              </a:spcBef>
              <a:buClr>
                <a:schemeClr val="accent3">
                  <a:lumMod val="50000"/>
                </a:schemeClr>
              </a:buClr>
              <a:buFont typeface="Wingdings" pitchFamily="2" charset="2"/>
              <a:buChar char="§"/>
            </a:pPr>
            <a:r>
              <a:rPr lang="sl-SI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Količine KKT obračunski sistem </a:t>
            </a:r>
            <a:r>
              <a:rPr lang="sl-SI" sz="2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eIS</a:t>
            </a:r>
            <a:r>
              <a:rPr lang="sl-SI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na koncu obračunskega meseca izračuna </a:t>
            </a:r>
            <a:r>
              <a:rPr lang="sl-SI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iz odbirkov bremenske krivulje </a:t>
            </a:r>
            <a:r>
              <a:rPr lang="sl-SI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oziroma iz zahtevanih odbirkov registra 1 (1.8.0) za vsak začetek in konec KKT tarife. </a:t>
            </a:r>
            <a:endParaRPr lang="sl-SI" sz="2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83597235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159" y="620688"/>
            <a:ext cx="8390709" cy="938213"/>
          </a:xfrm>
        </p:spPr>
        <p:txBody>
          <a:bodyPr/>
          <a:lstStyle/>
          <a:p>
            <a:r>
              <a:rPr lang="sl-SI" dirty="0"/>
              <a:t>Praktičen primer izračuna odjemalca s PKKT</a:t>
            </a:r>
            <a:endParaRPr lang="en-US" dirty="0"/>
          </a:p>
        </p:txBody>
      </p:sp>
      <p:pic>
        <p:nvPicPr>
          <p:cNvPr id="10" name="Slika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536" y="1268760"/>
            <a:ext cx="8361065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7682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520" y="404664"/>
            <a:ext cx="8390709" cy="938213"/>
          </a:xfrm>
        </p:spPr>
        <p:txBody>
          <a:bodyPr/>
          <a:lstStyle/>
          <a:p>
            <a:r>
              <a:rPr lang="sl-SI" dirty="0"/>
              <a:t>Primer računa odjemalca s PKKT</a:t>
            </a:r>
            <a:endParaRPr lang="en-US" dirty="0"/>
          </a:p>
        </p:txBody>
      </p:sp>
      <p:pic>
        <p:nvPicPr>
          <p:cNvPr id="6" name="Slika 5"/>
          <p:cNvPicPr>
            <a:picLocks noChangeAspect="1"/>
          </p:cNvPicPr>
          <p:nvPr/>
        </p:nvPicPr>
        <p:blipFill rotWithShape="1">
          <a:blip r:embed="rId2"/>
          <a:srcRect r="29998"/>
          <a:stretch/>
        </p:blipFill>
        <p:spPr>
          <a:xfrm>
            <a:off x="920552" y="1124744"/>
            <a:ext cx="6408712" cy="3705160"/>
          </a:xfrm>
          <a:prstGeom prst="rect">
            <a:avLst/>
          </a:prstGeom>
        </p:spPr>
      </p:pic>
      <p:sp>
        <p:nvSpPr>
          <p:cNvPr id="3" name="Pravokotnik 2"/>
          <p:cNvSpPr/>
          <p:nvPr/>
        </p:nvSpPr>
        <p:spPr>
          <a:xfrm>
            <a:off x="920552" y="4829904"/>
            <a:ext cx="8581195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l-SI" dirty="0">
                <a:hlinkClick r:id="rId3"/>
              </a:rPr>
              <a:t>Cene KKT:</a:t>
            </a:r>
          </a:p>
          <a:p>
            <a:r>
              <a:rPr lang="sl-SI" sz="1600" dirty="0">
                <a:hlinkClick r:id="rId3"/>
              </a:rPr>
              <a:t>Tarifna postavka KKT nastopa v času kritične konične tarife, ki lahko nastopi v </a:t>
            </a:r>
          </a:p>
          <a:p>
            <a:r>
              <a:rPr lang="sl-SI" sz="1600" dirty="0">
                <a:hlinkClick r:id="rId3"/>
              </a:rPr>
              <a:t>času višje tarife (VT) ali manjše tarife (MT) in je za 10-krat višja od običajne tarifne postavke </a:t>
            </a:r>
          </a:p>
          <a:p>
            <a:r>
              <a:rPr lang="sl-SI" sz="1600" dirty="0">
                <a:hlinkClick r:id="rId3"/>
              </a:rPr>
              <a:t>višje tarife (VT). V času izven KKT pa je cena višje tarife (VT) ali manjše tarife (MT) </a:t>
            </a:r>
          </a:p>
          <a:p>
            <a:r>
              <a:rPr lang="sl-SI" sz="1600" dirty="0">
                <a:hlinkClick r:id="rId3"/>
              </a:rPr>
              <a:t>za 11 % nižja od običajnih tarifnih postavk. </a:t>
            </a:r>
          </a:p>
        </p:txBody>
      </p:sp>
    </p:spTree>
    <p:extLst>
      <p:ext uri="{BB962C8B-B14F-4D97-AF65-F5344CB8AC3E}">
        <p14:creationId xmlns:p14="http://schemas.microsoft.com/office/powerpoint/2010/main" val="3631746221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ject 5"/>
          <p:cNvSpPr txBox="1">
            <a:spLocks/>
          </p:cNvSpPr>
          <p:nvPr/>
        </p:nvSpPr>
        <p:spPr>
          <a:xfrm>
            <a:off x="477488" y="428591"/>
            <a:ext cx="8886640" cy="4473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6257"/>
            <a:r>
              <a:rPr lang="pl-PL" sz="2907" b="1" dirty="0">
                <a:solidFill>
                  <a:srgbClr val="7FC242"/>
                </a:solidFill>
                <a:latin typeface="Arial"/>
                <a:cs typeface="Arial"/>
              </a:rPr>
              <a:t>Če potegnemo črto...</a:t>
            </a:r>
            <a:endParaRPr lang="sl-SI" sz="2907" b="1" dirty="0">
              <a:solidFill>
                <a:srgbClr val="7FC242"/>
              </a:solidFill>
              <a:latin typeface="Arial"/>
              <a:cs typeface="Arial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011290835"/>
              </p:ext>
            </p:extLst>
          </p:nvPr>
        </p:nvGraphicFramePr>
        <p:xfrm>
          <a:off x="710253" y="950935"/>
          <a:ext cx="8673226" cy="59698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56687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81034" y="3286124"/>
            <a:ext cx="7966668" cy="1944091"/>
          </a:xfrm>
        </p:spPr>
        <p:txBody>
          <a:bodyPr/>
          <a:lstStyle/>
          <a:p>
            <a:pPr algn="ctr"/>
            <a:r>
              <a:rPr lang="sl-SI" sz="4400" dirty="0"/>
              <a:t>Hvala za pozornost!</a:t>
            </a:r>
            <a:br>
              <a:rPr lang="sl-SI" dirty="0"/>
            </a:br>
            <a:br>
              <a:rPr lang="sl-SI" dirty="0"/>
            </a:br>
            <a:r>
              <a:rPr lang="sl-SI" dirty="0">
                <a:hlinkClick r:id="rId3"/>
              </a:rPr>
              <a:t>kristijan.kozelj@elektro-</a:t>
            </a:r>
            <a:r>
              <a:rPr lang="sl-SI" dirty="0" err="1">
                <a:hlinkClick r:id="rId3"/>
              </a:rPr>
              <a:t>celje.si</a:t>
            </a:r>
            <a:r>
              <a:rPr lang="sl-SI" dirty="0"/>
              <a:t>  </a:t>
            </a:r>
            <a:br>
              <a:rPr lang="en-GB" dirty="0"/>
            </a:br>
            <a:endParaRPr lang="en-GB" sz="24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128" y="5877272"/>
            <a:ext cx="3382963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Podnaslov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l-SI" dirty="0"/>
          </a:p>
        </p:txBody>
      </p:sp>
      <p:pic>
        <p:nvPicPr>
          <p:cNvPr id="6" name="Slika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5115" y="5786162"/>
            <a:ext cx="1071838" cy="10718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90856" y="358590"/>
            <a:ext cx="7886700" cy="1325563"/>
          </a:xfrm>
        </p:spPr>
        <p:txBody>
          <a:bodyPr/>
          <a:lstStyle/>
          <a:p>
            <a:r>
              <a:rPr lang="sl-SI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Dejstva</a:t>
            </a:r>
            <a:br>
              <a:rPr lang="sl-SI" dirty="0"/>
            </a:br>
            <a:endParaRPr lang="sl-SI" dirty="0"/>
          </a:p>
        </p:txBody>
      </p:sp>
      <p:pic>
        <p:nvPicPr>
          <p:cNvPr id="3" name="Slika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335" y="1377698"/>
            <a:ext cx="7537846" cy="4485219"/>
          </a:xfrm>
          <a:prstGeom prst="rect">
            <a:avLst/>
          </a:prstGeom>
        </p:spPr>
      </p:pic>
      <p:pic>
        <p:nvPicPr>
          <p:cNvPr id="8" name="Slika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050" y="1353132"/>
            <a:ext cx="8077900" cy="4151736"/>
          </a:xfrm>
          <a:prstGeom prst="rect">
            <a:avLst/>
          </a:prstGeom>
        </p:spPr>
      </p:pic>
      <p:pic>
        <p:nvPicPr>
          <p:cNvPr id="9" name="Slika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5685" y="1096528"/>
            <a:ext cx="7445497" cy="4936282"/>
          </a:xfrm>
          <a:prstGeom prst="rect">
            <a:avLst/>
          </a:prstGeom>
        </p:spPr>
      </p:pic>
      <p:pic>
        <p:nvPicPr>
          <p:cNvPr id="12" name="Slika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76346" y="818330"/>
            <a:ext cx="5903162" cy="5492679"/>
          </a:xfrm>
          <a:prstGeom prst="rect">
            <a:avLst/>
          </a:prstGeom>
        </p:spPr>
      </p:pic>
      <p:pic>
        <p:nvPicPr>
          <p:cNvPr id="13" name="Slika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7141" y="1267781"/>
            <a:ext cx="8571719" cy="4322439"/>
          </a:xfrm>
          <a:prstGeom prst="rect">
            <a:avLst/>
          </a:prstGeom>
        </p:spPr>
      </p:pic>
      <p:pic>
        <p:nvPicPr>
          <p:cNvPr id="14" name="Slika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766" y="234176"/>
            <a:ext cx="8505184" cy="60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262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98168" y="692696"/>
            <a:ext cx="8886640" cy="430887"/>
          </a:xfrm>
          <a:prstGeom prst="rect">
            <a:avLst/>
          </a:prstGeom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6257"/>
            <a:r>
              <a:rPr lang="sl-SI" dirty="0"/>
              <a:t>Opis projekta Flex4Grid</a:t>
            </a:r>
            <a:endParaRPr spc="-2" dirty="0"/>
          </a:p>
        </p:txBody>
      </p:sp>
      <p:sp>
        <p:nvSpPr>
          <p:cNvPr id="8" name="object 4"/>
          <p:cNvSpPr txBox="1"/>
          <p:nvPr/>
        </p:nvSpPr>
        <p:spPr>
          <a:xfrm>
            <a:off x="498168" y="1412776"/>
            <a:ext cx="8780144" cy="49734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257" algn="ctr">
              <a:buClr>
                <a:srgbClr val="0098DD"/>
              </a:buClr>
              <a:tabLst>
                <a:tab pos="163941" algn="l"/>
              </a:tabLst>
            </a:pPr>
            <a:r>
              <a:rPr lang="sl-SI" sz="2956" spc="-2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Projekt se osredotoča na razvoj odprtega tehnološkega sistema </a:t>
            </a:r>
            <a:r>
              <a:rPr lang="sl-SI" sz="2956" spc="-2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za upravljanje podatkov </a:t>
            </a:r>
            <a:r>
              <a:rPr lang="sl-SI" sz="2956" spc="-2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in </a:t>
            </a:r>
            <a:r>
              <a:rPr lang="sl-SI" sz="2956" spc="-2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zagotavljanje storitev</a:t>
            </a:r>
            <a:r>
              <a:rPr lang="sl-SI" sz="2956" spc="-2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, ki bodo omogočale upravljanje </a:t>
            </a:r>
            <a:r>
              <a:rPr lang="sl-SI" sz="2956" b="1" spc="-2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prožnosti - fleksibilnosti </a:t>
            </a:r>
            <a:r>
              <a:rPr lang="sl-SI" sz="2956" spc="-2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uporabnikov distribucijskega omrežja, tako pri porabi, kakor tudi pri proizvodnji električne energije.</a:t>
            </a:r>
          </a:p>
          <a:p>
            <a:pPr marL="6257" algn="just">
              <a:buClr>
                <a:srgbClr val="0098DD"/>
              </a:buClr>
              <a:tabLst>
                <a:tab pos="163941" algn="l"/>
              </a:tabLst>
            </a:pPr>
            <a:endParaRPr lang="sl-SI" sz="2956" spc="-2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</a:endParaRPr>
          </a:p>
          <a:p>
            <a:pPr marL="6257" algn="just">
              <a:buClr>
                <a:srgbClr val="0098DD"/>
              </a:buClr>
              <a:tabLst>
                <a:tab pos="163941" algn="l"/>
              </a:tabLst>
            </a:pPr>
            <a:r>
              <a:rPr lang="sl-SI" sz="2168" b="1" dirty="0">
                <a:solidFill>
                  <a:srgbClr val="7FC24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PROŽNOST UPORABNIKA</a:t>
            </a:r>
            <a:r>
              <a:rPr lang="sl-SI" sz="2168" b="1" spc="-67" dirty="0">
                <a:solidFill>
                  <a:srgbClr val="7FC24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 </a:t>
            </a:r>
            <a:r>
              <a:rPr lang="sl-SI" sz="2168" b="1" dirty="0">
                <a:solidFill>
                  <a:srgbClr val="7FC24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POMENI, DA</a:t>
            </a:r>
            <a:r>
              <a:rPr lang="sl-SI" sz="2168" b="1" spc="-69" dirty="0">
                <a:solidFill>
                  <a:srgbClr val="7FC24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 </a:t>
            </a:r>
            <a:r>
              <a:rPr lang="sl-SI" sz="2168" b="1" dirty="0">
                <a:solidFill>
                  <a:srgbClr val="7FC24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JE SPOSOBEN PRILAGAJ</a:t>
            </a:r>
            <a:r>
              <a:rPr lang="sl-SI" sz="2168" b="1" spc="-138" dirty="0">
                <a:solidFill>
                  <a:srgbClr val="7FC24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A</a:t>
            </a:r>
            <a:r>
              <a:rPr lang="sl-SI" sz="2168" b="1" dirty="0">
                <a:solidFill>
                  <a:srgbClr val="7FC24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TI PORABO ALI PROIZVODNJO POTREBAM DRUGIH DELEŽNIKOV V SISTEMU IN BI BIL LAHKO ZA</a:t>
            </a:r>
          </a:p>
          <a:p>
            <a:pPr marL="6257" algn="just">
              <a:buClr>
                <a:srgbClr val="0098DD"/>
              </a:buClr>
              <a:tabLst>
                <a:tab pos="163941" algn="l"/>
              </a:tabLst>
            </a:pPr>
            <a:r>
              <a:rPr lang="sl-SI" sz="2168" b="1" dirty="0">
                <a:solidFill>
                  <a:srgbClr val="7FC24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SVOJE PRILAGAJANJE </a:t>
            </a:r>
            <a:r>
              <a:rPr lang="sl-SI" sz="2168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NAGRAJEN</a:t>
            </a:r>
            <a:r>
              <a:rPr lang="sl-SI" sz="2168" b="1" dirty="0">
                <a:solidFill>
                  <a:srgbClr val="6D6E7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.</a:t>
            </a:r>
            <a:endParaRPr lang="sl-SI" sz="2168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</a:endParaRPr>
          </a:p>
          <a:p>
            <a:pPr marL="163628" indent="-157371">
              <a:buClr>
                <a:srgbClr val="0098DD"/>
              </a:buClr>
              <a:buFont typeface="Arial"/>
              <a:buChar char="-"/>
              <a:tabLst>
                <a:tab pos="163941" algn="l"/>
              </a:tabLst>
            </a:pPr>
            <a:endParaRPr sz="2956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5330310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369424" y="280517"/>
            <a:ext cx="9073703" cy="938213"/>
          </a:xfrm>
        </p:spPr>
        <p:txBody>
          <a:bodyPr/>
          <a:lstStyle/>
          <a:p>
            <a:r>
              <a:rPr lang="sl-SI" dirty="0"/>
              <a:t>Koncept projekta Flex4Grid </a:t>
            </a:r>
            <a:br>
              <a:rPr lang="sl-SI" dirty="0"/>
            </a:br>
            <a:r>
              <a:rPr lang="sl-SI" dirty="0"/>
              <a:t>– problemi in rešitve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595282" y="1500174"/>
            <a:ext cx="8715436" cy="4572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sl-SI" sz="2800" b="1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br>
              <a:rPr kumimoji="0" lang="sl-SI" sz="2800" b="1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br>
              <a:rPr kumimoji="0" lang="en-GB" sz="2800" b="1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GB" sz="2400" b="1" i="0" u="none" strike="noStrike" kern="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" name="Picture 4" descr="Horiz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8" y="5786454"/>
            <a:ext cx="1584325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PoljeZBesedilom 2"/>
          <p:cNvSpPr txBox="1"/>
          <p:nvPr/>
        </p:nvSpPr>
        <p:spPr>
          <a:xfrm>
            <a:off x="7675138" y="4203705"/>
            <a:ext cx="22322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Problemi  obremenitve in cen električne energije v času konične porabe</a:t>
            </a:r>
            <a:r>
              <a:rPr lang="sl-SI" sz="1400" b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1" name="PoljeZBesedilom 10"/>
          <p:cNvSpPr txBox="1"/>
          <p:nvPr/>
        </p:nvSpPr>
        <p:spPr>
          <a:xfrm>
            <a:off x="7677491" y="1329975"/>
            <a:ext cx="18722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Celoten EES se dimenzionira na konični odjem.</a:t>
            </a:r>
          </a:p>
        </p:txBody>
      </p:sp>
      <p:sp>
        <p:nvSpPr>
          <p:cNvPr id="12" name="PoljeZBesedilom 11"/>
          <p:cNvSpPr txBox="1"/>
          <p:nvPr/>
        </p:nvSpPr>
        <p:spPr>
          <a:xfrm>
            <a:off x="2321392" y="5702874"/>
            <a:ext cx="38164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Stimuliranje odjemalcev za spreminjanje odjema je lahko eden od načinov nižanja konične porabe.</a:t>
            </a:r>
          </a:p>
        </p:txBody>
      </p:sp>
      <p:sp>
        <p:nvSpPr>
          <p:cNvPr id="13" name="PoljeZBesedilom 12"/>
          <p:cNvSpPr txBox="1"/>
          <p:nvPr/>
        </p:nvSpPr>
        <p:spPr>
          <a:xfrm>
            <a:off x="7588737" y="2616639"/>
            <a:ext cx="204478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Koristi ravnanja dnevnega diagrama, prodaja privarčevane </a:t>
            </a:r>
            <a:r>
              <a:rPr lang="sl-SI" sz="1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ee</a:t>
            </a:r>
            <a:r>
              <a:rPr lang="sl-SI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na trgu v času visokih cen.</a:t>
            </a:r>
          </a:p>
        </p:txBody>
      </p:sp>
      <p:sp>
        <p:nvSpPr>
          <p:cNvPr id="14" name="PoljeZBesedilom 13"/>
          <p:cNvSpPr txBox="1"/>
          <p:nvPr/>
        </p:nvSpPr>
        <p:spPr>
          <a:xfrm>
            <a:off x="6991226" y="5643796"/>
            <a:ext cx="264229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Omejevanje rabe </a:t>
            </a:r>
            <a:r>
              <a:rPr lang="sl-SI" sz="1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ee</a:t>
            </a:r>
            <a:r>
              <a:rPr lang="sl-SI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njena učinkovita raba v času konic, ter pospeševanje porabe v času, ko je tržna cena nizka.</a:t>
            </a:r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661" y="1357434"/>
            <a:ext cx="7112221" cy="4164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121957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81034" y="3286124"/>
            <a:ext cx="7966668" cy="1944091"/>
          </a:xfrm>
        </p:spPr>
        <p:txBody>
          <a:bodyPr/>
          <a:lstStyle/>
          <a:p>
            <a:pPr algn="ctr"/>
            <a:r>
              <a:rPr lang="sl-SI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Projekt Flex4Grid –</a:t>
            </a:r>
            <a:br>
              <a:rPr lang="sl-SI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sl-SI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Pilotna kritična konična tarifa	</a:t>
            </a:r>
            <a:br>
              <a:rPr lang="sl-SI" dirty="0"/>
            </a:br>
            <a:br>
              <a:rPr lang="sl-SI" dirty="0"/>
            </a:br>
            <a:br>
              <a:rPr lang="en-GB" dirty="0"/>
            </a:br>
            <a:endParaRPr lang="en-GB" sz="2400" dirty="0"/>
          </a:p>
        </p:txBody>
      </p:sp>
      <p:pic>
        <p:nvPicPr>
          <p:cNvPr id="1028" name="Picture 4" descr="Horizon"/>
          <p:cNvPicPr>
            <a:picLocks noGrp="1" noChangeAspect="1" noChangeArrowheads="1"/>
          </p:cNvPicPr>
          <p:nvPr>
            <p:ph type="subTitle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11188" y="5589588"/>
            <a:ext cx="1584325" cy="88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128" y="5877272"/>
            <a:ext cx="3382963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1621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613772" y="1124744"/>
            <a:ext cx="8886640" cy="1723549"/>
          </a:xfrm>
          <a:prstGeom prst="rect">
            <a:avLst/>
          </a:prstGeom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6257"/>
            <a:r>
              <a:rPr lang="sl-SI" dirty="0">
                <a:solidFill>
                  <a:srgbClr val="FF0000"/>
                </a:solidFill>
              </a:rPr>
              <a:t>PILOTNI PROJEKT </a:t>
            </a:r>
            <a:r>
              <a:rPr lang="sl-SI" dirty="0"/>
              <a:t>- Testiranje učinkovitosti aktivnega vključevanja odjemalcev v programe prilagajanja odjema z uporabo dinamičnega tarifiranja</a:t>
            </a:r>
            <a:endParaRPr spc="-2" dirty="0"/>
          </a:p>
        </p:txBody>
      </p:sp>
      <p:sp>
        <p:nvSpPr>
          <p:cNvPr id="8" name="object 4"/>
          <p:cNvSpPr txBox="1"/>
          <p:nvPr/>
        </p:nvSpPr>
        <p:spPr>
          <a:xfrm>
            <a:off x="510499" y="3429001"/>
            <a:ext cx="8618965" cy="27292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3628" indent="-157371">
              <a:buClr>
                <a:srgbClr val="0098DD"/>
              </a:buClr>
              <a:buFont typeface="Arial"/>
              <a:buChar char="-"/>
              <a:tabLst>
                <a:tab pos="163941" algn="l"/>
              </a:tabLst>
            </a:pPr>
            <a:r>
              <a:rPr lang="sl-SI" sz="2956" spc="-2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 PILOTNA KRITIČNA KONIČNA TARIFA po 123. členu Akta o metodologiji za določitev regulativnega okvira in metodologiji za obračunavanje omrežnine za elektrooperaterje (Uradni list RS, 66/15, 105/15, 61/16)</a:t>
            </a:r>
          </a:p>
          <a:p>
            <a:pPr marL="163628" indent="-157371">
              <a:buClr>
                <a:srgbClr val="0098DD"/>
              </a:buClr>
              <a:buFont typeface="Arial"/>
              <a:buChar char="-"/>
              <a:tabLst>
                <a:tab pos="163941" algn="l"/>
              </a:tabLst>
            </a:pPr>
            <a:endParaRPr sz="2956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41329460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72480" y="332656"/>
            <a:ext cx="7886700" cy="1325563"/>
          </a:xfrm>
        </p:spPr>
        <p:txBody>
          <a:bodyPr/>
          <a:lstStyle/>
          <a:p>
            <a:r>
              <a:rPr lang="sl-SI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Prilagajanje odjema?</a:t>
            </a:r>
            <a:br>
              <a:rPr lang="sl-SI" dirty="0"/>
            </a:br>
            <a:endParaRPr lang="sl-SI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036432197"/>
              </p:ext>
            </p:extLst>
          </p:nvPr>
        </p:nvGraphicFramePr>
        <p:xfrm>
          <a:off x="1200613" y="524108"/>
          <a:ext cx="7967548" cy="56202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53844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63962" y="225666"/>
            <a:ext cx="7886700" cy="1325563"/>
          </a:xfrm>
        </p:spPr>
        <p:txBody>
          <a:bodyPr/>
          <a:lstStyle/>
          <a:p>
            <a:r>
              <a:rPr lang="sl-SI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FIKSNE TARIFE</a:t>
            </a:r>
            <a:br>
              <a:rPr lang="sl-SI" dirty="0"/>
            </a:br>
            <a:endParaRPr lang="sl-SI" dirty="0"/>
          </a:p>
        </p:txBody>
      </p:sp>
      <p:pic>
        <p:nvPicPr>
          <p:cNvPr id="3" name="Slika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944" y="878510"/>
            <a:ext cx="7952983" cy="1309852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962" y="3391974"/>
            <a:ext cx="8644720" cy="1603772"/>
          </a:xfrm>
          <a:prstGeom prst="rect">
            <a:avLst/>
          </a:prstGeom>
        </p:spPr>
      </p:pic>
      <p:sp>
        <p:nvSpPr>
          <p:cNvPr id="4" name="Pravokotnik 3"/>
          <p:cNvSpPr/>
          <p:nvPr/>
        </p:nvSpPr>
        <p:spPr>
          <a:xfrm>
            <a:off x="848544" y="2331240"/>
            <a:ext cx="6229590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l-SI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VT/MT - 50/50 pomeni, da se tarifa MT zavestno uporablja</a:t>
            </a:r>
          </a:p>
        </p:txBody>
      </p:sp>
      <p:sp>
        <p:nvSpPr>
          <p:cNvPr id="6" name="Pravokotnik 5"/>
          <p:cNvSpPr/>
          <p:nvPr/>
        </p:nvSpPr>
        <p:spPr>
          <a:xfrm>
            <a:off x="663963" y="2950516"/>
            <a:ext cx="389382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l-SI" sz="2500" b="1" cap="all" dirty="0">
                <a:solidFill>
                  <a:srgbClr val="6E569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pitchFamily="34" charset="0"/>
                <a:ea typeface="+mj-ea"/>
                <a:cs typeface="+mj-cs"/>
              </a:rPr>
              <a:t>DINAMIČNO TARIFIRANJE</a:t>
            </a:r>
          </a:p>
        </p:txBody>
      </p:sp>
      <p:sp>
        <p:nvSpPr>
          <p:cNvPr id="7" name="Pravokotnik 6"/>
          <p:cNvSpPr/>
          <p:nvPr/>
        </p:nvSpPr>
        <p:spPr>
          <a:xfrm>
            <a:off x="481332" y="5157192"/>
            <a:ext cx="9393918" cy="9694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l-SI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Nekajkrat letno podamo zelo visoko ceno, ki odjemalce stimulira k znižanju </a:t>
            </a:r>
          </a:p>
          <a:p>
            <a:r>
              <a:rPr lang="sl-SI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porabe v želenih urah, v ostalih urah pa imajo nižjo ceno. </a:t>
            </a:r>
          </a:p>
          <a:p>
            <a:endParaRPr lang="sl-SI" sz="17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00383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LANGUAGE" val="English UK"/>
</p:tagLst>
</file>

<file path=ppt/theme/theme1.xml><?xml version="1.0" encoding="utf-8"?>
<a:theme xmlns:a="http://schemas.openxmlformats.org/drawingml/2006/main" name="Kalvopohja (English)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VTT_slid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VTT_slid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TT_slid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TT_slid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TT_slid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TT_slid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TT_slid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TT_slid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TT_slide 8">
        <a:dk1>
          <a:srgbClr val="000000"/>
        </a:dk1>
        <a:lt1>
          <a:srgbClr val="FFFFFF"/>
        </a:lt1>
        <a:dk2>
          <a:srgbClr val="0F1E83"/>
        </a:dk2>
        <a:lt2>
          <a:srgbClr val="808080"/>
        </a:lt2>
        <a:accent1>
          <a:srgbClr val="CCECFF"/>
        </a:accent1>
        <a:accent2>
          <a:srgbClr val="6666FF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5C5CE7"/>
        </a:accent6>
        <a:hlink>
          <a:srgbClr val="000099"/>
        </a:hlink>
        <a:folHlink>
          <a:srgbClr val="00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TT_slide 9">
        <a:dk1>
          <a:srgbClr val="000000"/>
        </a:dk1>
        <a:lt1>
          <a:srgbClr val="FFFFFF"/>
        </a:lt1>
        <a:dk2>
          <a:srgbClr val="0F1E83"/>
        </a:dk2>
        <a:lt2>
          <a:srgbClr val="B2B2B2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0000FF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lanc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056a3d3-32a1-49d0-b08b-6dc2c1f2dfe8">
      <Value>956</Value>
      <Value>1393</Value>
      <Value>2533</Value>
      <Value>1554</Value>
    </TaxCatchAll>
    <Language xmlns="3ab9937b-39cc-48b6-afb4-69d2d6492a0d">Both</Language>
    <PublishingExpirationDate xmlns="http://schemas.microsoft.com/sharepoint/v3" xsi:nil="true"/>
    <MetadataConnectorTaxHTField0 xmlns="5056a3d3-32a1-49d0-b08b-6dc2c1f2dfe8">
      <Terms xmlns="http://schemas.microsoft.com/office/infopath/2007/PartnerControls">
        <TermInfo xmlns="http://schemas.microsoft.com/office/infopath/2007/PartnerControls">
          <TermName xmlns="http://schemas.microsoft.com/office/infopath/2007/PartnerControls">Viestintä ja julkaiseminen</TermName>
          <TermId xmlns="http://schemas.microsoft.com/office/infopath/2007/PartnerControls">d99c8b11-3a9b-4350-b55d-3e246bcfcc0b</TermId>
        </TermInfo>
        <TermInfo xmlns="http://schemas.microsoft.com/office/infopath/2007/PartnerControls">
          <TermName xmlns="http://schemas.microsoft.com/office/infopath/2007/PartnerControls">Esitteet ja esittelymateriaalit</TermName>
          <TermId xmlns="http://schemas.microsoft.com/office/infopath/2007/PartnerControls">07e41ec6-0313-4bf8-b163-7708eece0827</TermId>
        </TermInfo>
      </Terms>
    </MetadataConnectorTaxHTField0>
    <EnglishTitle xmlns="3ab9937b-39cc-48b6-afb4-69d2d6492a0d">VTT slide 2014</EnglishTitle>
    <PublishingStartDate xmlns="http://schemas.microsoft.com/sharepoint/v3" xsi:nil="true"/>
    <f6a7540b7e854874be238066af1e26bc xmlns="7c3e60c7-760f-4d7f-a4bf-1e42c3be79df">
      <Terms xmlns="http://schemas.microsoft.com/office/infopath/2007/PartnerControls">
        <TermInfo xmlns="http://schemas.microsoft.com/office/infopath/2007/PartnerControls">
          <TermName xmlns="http://schemas.microsoft.com/office/infopath/2007/PartnerControls">Viestintä ja julkaiseminen</TermName>
          <TermId xmlns="http://schemas.microsoft.com/office/infopath/2007/PartnerControls">eeca91d3-78e1-4330-945d-6a5938e65661</TermId>
        </TermInfo>
      </Terms>
    </f6a7540b7e854874be238066af1e26bc>
    <p9d21c6daca4444aaf71ab8964f42452 xmlns="3ab9937b-39cc-48b6-afb4-69d2d6492a0d">
      <Terms xmlns="http://schemas.microsoft.com/office/infopath/2007/PartnerControls">
        <TermInfo xmlns="http://schemas.microsoft.com/office/infopath/2007/PartnerControls">
          <TermName xmlns="http://schemas.microsoft.com/office/infopath/2007/PartnerControls">(03) Templates</TermName>
          <TermId xmlns="http://schemas.microsoft.com/office/infopath/2007/PartnerControls">0a1af191-198e-43de-b641-cbc85835d9b7</TermId>
        </TermInfo>
      </Terms>
    </p9d21c6daca4444aaf71ab8964f42452>
    <_dlc_DocId xmlns="5056a3d3-32a1-49d0-b08b-6dc2c1f2dfe8">J6XDZUVXSRJP-767-1975</_dlc_DocId>
    <_dlc_DocIdUrl xmlns="5056a3d3-32a1-49d0-b08b-6dc2c1f2dfe8">
      <Url>http://intranet.vtt.fi/Suomi/Prosessi/_layouts/DocIdRedir.aspx?ID=J6XDZUVXSRJP-767-1975</Url>
      <Description>J6XDZUVXSRJP-767-1975</Description>
    </_dlc_DocIdUrl>
  </documentManagement>
</p:properti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Asiakirja" ma:contentTypeID="0x0101004BDBF94BD2BC8445A71CA5828938156A" ma:contentTypeVersion="33" ma:contentTypeDescription="Luo uusi asiakirja." ma:contentTypeScope="" ma:versionID="f6ce7518e8e4b2cae43fd845dab6510c">
  <xsd:schema xmlns:xsd="http://www.w3.org/2001/XMLSchema" xmlns:xs="http://www.w3.org/2001/XMLSchema" xmlns:p="http://schemas.microsoft.com/office/2006/metadata/properties" xmlns:ns1="http://schemas.microsoft.com/sharepoint/v3" xmlns:ns2="5056a3d3-32a1-49d0-b08b-6dc2c1f2dfe8" xmlns:ns3="3ab9937b-39cc-48b6-afb4-69d2d6492a0d" xmlns:ns4="7c3e60c7-760f-4d7f-a4bf-1e42c3be79df" targetNamespace="http://schemas.microsoft.com/office/2006/metadata/properties" ma:root="true" ma:fieldsID="9b88c5f4d4a8cf69278949bb8db32b02" ns1:_="" ns2:_="" ns3:_="" ns4:_="">
    <xsd:import namespace="http://schemas.microsoft.com/sharepoint/v3"/>
    <xsd:import namespace="5056a3d3-32a1-49d0-b08b-6dc2c1f2dfe8"/>
    <xsd:import namespace="3ab9937b-39cc-48b6-afb4-69d2d6492a0d"/>
    <xsd:import namespace="7c3e60c7-760f-4d7f-a4bf-1e42c3be79df"/>
    <xsd:element name="properties">
      <xsd:complexType>
        <xsd:sequence>
          <xsd:element name="documentManagement">
            <xsd:complexType>
              <xsd:all>
                <xsd:element ref="ns3:EnglishTitle" minOccurs="0"/>
                <xsd:element ref="ns3:Language" minOccurs="0"/>
                <xsd:element ref="ns1:PublishingStartDate" minOccurs="0"/>
                <xsd:element ref="ns1:PublishingExpirationDate" minOccurs="0"/>
                <xsd:element ref="ns2:MetadataConnectorTaxHTField0" minOccurs="0"/>
                <xsd:element ref="ns2:TaxCatchAll" minOccurs="0"/>
                <xsd:element ref="ns3:p9d21c6daca4444aaf71ab8964f42452" minOccurs="0"/>
                <xsd:element ref="ns4:f6a7540b7e854874be238066af1e26bc" minOccurs="0"/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11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12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56a3d3-32a1-49d0-b08b-6dc2c1f2dfe8" elementFormDefault="qualified">
    <xsd:import namespace="http://schemas.microsoft.com/office/2006/documentManagement/types"/>
    <xsd:import namespace="http://schemas.microsoft.com/office/infopath/2007/PartnerControls"/>
    <xsd:element name="MetadataConnectorTaxHTField0" ma:index="13" nillable="true" ma:taxonomy="true" ma:internalName="MetadataConnectorTaxHTField0" ma:taxonomyFieldName="MetadataConnector" ma:displayName="MetadataConnector" ma:readOnly="false" ma:default="" ma:fieldId="{4c33514d-358a-4f9c-aaa6-e2af302054f4}" ma:taxonomyMulti="true" ma:sspId="264f6116-ec61-4c45-ba46-ad2c091e708b" ma:termSetId="d3a6c41d-79d5-4a1d-a596-9d1841821a3a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4" nillable="true" ma:displayName="Taxonomy Catch All Column" ma:hidden="true" ma:list="{a1e65e65-d1ae-4cf0-9ef9-519186ae5070}" ma:internalName="TaxCatchAll" ma:showField="CatchAllData" ma:web="5056a3d3-32a1-49d0-b08b-6dc2c1f2dfe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_dlc_DocId" ma:index="22" nillable="true" ma:displayName="Tiedostotunnisteen arvo" ma:description="Tälle kohteelle määritetyn tiedostotunnisteen arvo." ma:internalName="_dlc_DocId" ma:readOnly="true">
      <xsd:simpleType>
        <xsd:restriction base="dms:Text"/>
      </xsd:simpleType>
    </xsd:element>
    <xsd:element name="_dlc_DocIdUrl" ma:index="23" nillable="true" ma:displayName="Tiedostotunniste" ma:description="Tämän tiedoston pysyvä linkki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4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b9937b-39cc-48b6-afb4-69d2d6492a0d" elementFormDefault="qualified">
    <xsd:import namespace="http://schemas.microsoft.com/office/2006/documentManagement/types"/>
    <xsd:import namespace="http://schemas.microsoft.com/office/infopath/2007/PartnerControls"/>
    <xsd:element name="EnglishTitle" ma:index="5" nillable="true" ma:displayName="EnglishTitle" ma:internalName="EnglishTitle">
      <xsd:simpleType>
        <xsd:restriction base="dms:Text">
          <xsd:maxLength value="255"/>
        </xsd:restriction>
      </xsd:simpleType>
    </xsd:element>
    <xsd:element name="Language" ma:index="6" nillable="true" ma:displayName="Language" ma:default="Suomi" ma:format="RadioButtons" ma:internalName="Language">
      <xsd:simpleType>
        <xsd:restriction base="dms:Choice">
          <xsd:enumeration value="Suomi"/>
          <xsd:enumeration value="English"/>
          <xsd:enumeration value="Both"/>
        </xsd:restriction>
      </xsd:simpleType>
    </xsd:element>
    <xsd:element name="p9d21c6daca4444aaf71ab8964f42452" ma:index="15" ma:taxonomy="true" ma:internalName="p9d21c6daca4444aaf71ab8964f42452" ma:taxonomyFieldName="CategoryData" ma:displayName="CategoryData" ma:readOnly="false" ma:default="" ma:fieldId="{99d21c6d-aca4-444a-af71-ab8964f42452}" ma:sspId="264f6116-ec61-4c45-ba46-ad2c091e708b" ma:termSetId="688bd76b-edef-49c3-8921-b600aa5d1b69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3e60c7-760f-4d7f-a4bf-1e42c3be79df" elementFormDefault="qualified">
    <xsd:import namespace="http://schemas.microsoft.com/office/2006/documentManagement/types"/>
    <xsd:import namespace="http://schemas.microsoft.com/office/infopath/2007/PartnerControls"/>
    <xsd:element name="f6a7540b7e854874be238066af1e26bc" ma:index="17" nillable="true" ma:taxonomy="true" ma:internalName="f6a7540b7e854874be238066af1e26bc" ma:taxonomyFieldName="Kategoria" ma:displayName="Kategoria" ma:default="" ma:fieldId="{f6a7540b-7e85-4874-be23-8066af1e26bc}" ma:sspId="264f6116-ec61-4c45-ba46-ad2c091e708b" ma:termSetId="211f8293-2c27-409e-86c8-afdfe3af4ba8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8" ma:displayName="Sisältölaji"/>
        <xsd:element ref="dc:title" minOccurs="0" maxOccurs="1" ma:index="1" ma:displayName="Otsikk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315D4F4-72F8-4FC5-BFFC-45E55DEF791D}">
  <ds:schemaRefs>
    <ds:schemaRef ds:uri="http://purl.org/dc/dcmitype/"/>
    <ds:schemaRef ds:uri="http://schemas.openxmlformats.org/package/2006/metadata/core-properties"/>
    <ds:schemaRef ds:uri="3ab9937b-39cc-48b6-afb4-69d2d6492a0d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microsoft.com/sharepoint/v3"/>
    <ds:schemaRef ds:uri="7c3e60c7-760f-4d7f-a4bf-1e42c3be79df"/>
    <ds:schemaRef ds:uri="http://purl.org/dc/terms/"/>
    <ds:schemaRef ds:uri="5056a3d3-32a1-49d0-b08b-6dc2c1f2dfe8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094E3058-3919-4396-B5EE-0316878070C9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3F4AAEC9-C353-4266-8684-49584A4056DB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162FB026-8B8F-4955-A6B5-A20516F8ADE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5056a3d3-32a1-49d0-b08b-6dc2c1f2dfe8"/>
    <ds:schemaRef ds:uri="3ab9937b-39cc-48b6-afb4-69d2d6492a0d"/>
    <ds:schemaRef ds:uri="7c3e60c7-760f-4d7f-a4bf-1e42c3be79d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Kalvopohja (English)</Template>
  <TotalTime>14124</TotalTime>
  <Words>1365</Words>
  <Application>Microsoft Office PowerPoint</Application>
  <PresentationFormat>A4 (210 x 297 mm)</PresentationFormat>
  <Paragraphs>172</Paragraphs>
  <Slides>26</Slides>
  <Notes>7</Notes>
  <HiddenSlides>0</HiddenSlides>
  <MMClips>0</MMClips>
  <ScaleCrop>false</ScaleCrop>
  <HeadingPairs>
    <vt:vector size="6" baseType="variant">
      <vt:variant>
        <vt:lpstr>Uporabljene pisave</vt:lpstr>
      </vt:variant>
      <vt:variant>
        <vt:i4>5</vt:i4>
      </vt:variant>
      <vt:variant>
        <vt:lpstr>Tema</vt:lpstr>
      </vt:variant>
      <vt:variant>
        <vt:i4>2</vt:i4>
      </vt:variant>
      <vt:variant>
        <vt:lpstr>Naslovi diapozitivov</vt:lpstr>
      </vt:variant>
      <vt:variant>
        <vt:i4>26</vt:i4>
      </vt:variant>
    </vt:vector>
  </HeadingPairs>
  <TitlesOfParts>
    <vt:vector size="33" baseType="lpstr">
      <vt:lpstr>Arial</vt:lpstr>
      <vt:lpstr>Calibri</vt:lpstr>
      <vt:lpstr>Myriad Pro</vt:lpstr>
      <vt:lpstr>Times New Roman</vt:lpstr>
      <vt:lpstr>Wingdings</vt:lpstr>
      <vt:lpstr>Kalvopohja (English)</vt:lpstr>
      <vt:lpstr>Blanco</vt:lpstr>
      <vt:lpstr>PILOTNO VKLJUČEVANJE ODJEMALCEV V PROGRAME PRILAGAJANJA ODJEMA Z UPORABO DINAMIČNEGA TARIFIRANJA V MEDNARODNEM PROJEKTU FLEX4GRID   </vt:lpstr>
      <vt:lpstr>Osebna izkaznica projekta Flex4Grid</vt:lpstr>
      <vt:lpstr>Dejstva </vt:lpstr>
      <vt:lpstr>Opis projekta Flex4Grid</vt:lpstr>
      <vt:lpstr>Koncept projekta Flex4Grid  – problemi in rešitve</vt:lpstr>
      <vt:lpstr>Projekt Flex4Grid – Pilotna kritična konična tarifa    </vt:lpstr>
      <vt:lpstr>PILOTNI PROJEKT - Testiranje učinkovitosti aktivnega vključevanja odjemalcev v programe prilagajanja odjema z uporabo dinamičnega tarifiranja</vt:lpstr>
      <vt:lpstr>Prilagajanje odjema? </vt:lpstr>
      <vt:lpstr>FIKSNE TARIFE </vt:lpstr>
      <vt:lpstr>Zakonski pogoji za uvedbo KKT</vt:lpstr>
      <vt:lpstr>Tehnični pogoji KKT na področju Elektra Celje</vt:lpstr>
      <vt:lpstr>Odjemalci po dobaviteljih, ki jim bo poslano vabilo </vt:lpstr>
      <vt:lpstr>Vabilo </vt:lpstr>
      <vt:lpstr>IZVEDBA - Povezava komponent in storitev v Flex4Grid – UPORABNIK PREPUSTI PORABNIKE EDP ALI UPRAVLJA SAM </vt:lpstr>
      <vt:lpstr>Brezplačna mobilna aplikacija iOS in Android  </vt:lpstr>
      <vt:lpstr> Pilotni projekt v Elektro Celje</vt:lpstr>
      <vt:lpstr>DIAGRAM ODJEMA   </vt:lpstr>
      <vt:lpstr>Področje varnosti in zasebnosti - merilni  podatki so osebni podatki, zato…</vt:lpstr>
      <vt:lpstr>Motiviranje uporabnikov za sodelovanje v pilotnem projektu</vt:lpstr>
      <vt:lpstr>Motiviranje dobaviteljev ee in operaterjev za uporabo tehnološkega sistema Flex4Grid in KKT </vt:lpstr>
      <vt:lpstr>Prilagoditve zaradi KKT</vt:lpstr>
      <vt:lpstr>Nova vrsta tarife</vt:lpstr>
      <vt:lpstr>Praktičen primer izračuna odjemalca s PKKT</vt:lpstr>
      <vt:lpstr>Primer računa odjemalca s PKKT</vt:lpstr>
      <vt:lpstr>PowerPointova predstavitev</vt:lpstr>
      <vt:lpstr>Hvala za pozornost!  kristijan.kozelj@elektro-celje.si   </vt:lpstr>
    </vt:vector>
  </TitlesOfParts>
  <Company>VTT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Flex4Grid – Meetings/Workshop Trencianske Teplice 8.-10.9.2015, Flexibility Management</dc:title>
  <dc:creator>Tuomas.Nissila@vtt.fi</dc:creator>
  <cp:lastModifiedBy>Koželj Kristijan</cp:lastModifiedBy>
  <cp:revision>653</cp:revision>
  <cp:lastPrinted>2017-01-16T12:19:05Z</cp:lastPrinted>
  <dcterms:created xsi:type="dcterms:W3CDTF">2015-01-07T08:17:37Z</dcterms:created>
  <dcterms:modified xsi:type="dcterms:W3CDTF">2017-06-06T06:14:53Z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0x0101004BDBF94BD2BC8445A71CA5828938156A</vt:lpwstr>
  </property>
  <property fmtid="{D5CDD505-2E9C-101B-9397-08002B2CF9AE}" pid="3" name="_dlc_DocIdItemGuid">
    <vt:lpwstr>e24f59db-47b3-4592-826d-bd25bae9491d</vt:lpwstr>
  </property>
  <property fmtid="{D5CDD505-2E9C-101B-9397-08002B2CF9AE}" pid="4" name="CategoryData">
    <vt:lpwstr>1554;#(03) Pohjat|0a1af191-198e-43de-b641-cbc85835d9b7</vt:lpwstr>
  </property>
  <property fmtid="{D5CDD505-2E9C-101B-9397-08002B2CF9AE}" pid="5" name="Kategoria">
    <vt:lpwstr>2533;#Viestintä ja julkaiseminen|eeca91d3-78e1-4330-945d-6a5938e65661</vt:lpwstr>
  </property>
  <property fmtid="{D5CDD505-2E9C-101B-9397-08002B2CF9AE}" pid="6" name="MetadataConnector">
    <vt:lpwstr>1393;#Viestintä ja julkaiseminen|d99c8b11-3a9b-4350-b55d-3e246bcfcc0b;#956;#Esitteet ja esittelymateriaalit|07e41ec6-0313-4bf8-b163-7708eece0827</vt:lpwstr>
  </property>
  <property fmtid="{D5CDD505-2E9C-101B-9397-08002B2CF9AE}" pid="7" name="_NewReviewCycle">
    <vt:lpwstr/>
  </property>
</Properties>
</file>